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374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93" y="509472"/>
            <a:ext cx="12192000" cy="6348095"/>
          </a:xfrm>
          <a:custGeom>
            <a:avLst/>
            <a:gdLst/>
            <a:ahLst/>
            <a:cxnLst/>
            <a:rect l="l" t="t" r="r" b="b"/>
            <a:pathLst>
              <a:path w="12192000" h="6348095">
                <a:moveTo>
                  <a:pt x="12191606" y="0"/>
                </a:moveTo>
                <a:lnTo>
                  <a:pt x="12165013" y="0"/>
                </a:lnTo>
                <a:lnTo>
                  <a:pt x="12165013" y="6331559"/>
                </a:lnTo>
                <a:lnTo>
                  <a:pt x="29603" y="6331559"/>
                </a:lnTo>
                <a:lnTo>
                  <a:pt x="29603" y="0"/>
                </a:lnTo>
                <a:lnTo>
                  <a:pt x="0" y="0"/>
                </a:lnTo>
                <a:lnTo>
                  <a:pt x="0" y="6331559"/>
                </a:lnTo>
                <a:lnTo>
                  <a:pt x="0" y="6348082"/>
                </a:lnTo>
                <a:lnTo>
                  <a:pt x="12191606" y="6348082"/>
                </a:lnTo>
                <a:lnTo>
                  <a:pt x="12191606" y="6331890"/>
                </a:lnTo>
                <a:lnTo>
                  <a:pt x="12191606" y="6331559"/>
                </a:lnTo>
                <a:lnTo>
                  <a:pt x="1219160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12192000" cy="509905"/>
          </a:xfrm>
          <a:custGeom>
            <a:avLst/>
            <a:gdLst/>
            <a:ahLst/>
            <a:cxnLst/>
            <a:rect l="l" t="t" r="r" b="b"/>
            <a:pathLst>
              <a:path w="12192000" h="509905">
                <a:moveTo>
                  <a:pt x="0" y="0"/>
                </a:moveTo>
                <a:lnTo>
                  <a:pt x="12191999" y="0"/>
                </a:lnTo>
                <a:lnTo>
                  <a:pt x="12191999" y="509465"/>
                </a:lnTo>
                <a:lnTo>
                  <a:pt x="0" y="509465"/>
                </a:lnTo>
                <a:lnTo>
                  <a:pt x="0" y="0"/>
                </a:lnTo>
                <a:close/>
              </a:path>
            </a:pathLst>
          </a:custGeom>
          <a:solidFill>
            <a:srgbClr val="EFF1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482" y="329"/>
            <a:ext cx="12190730" cy="508634"/>
          </a:xfrm>
          <a:custGeom>
            <a:avLst/>
            <a:gdLst/>
            <a:ahLst/>
            <a:cxnLst/>
            <a:rect l="l" t="t" r="r" b="b"/>
            <a:pathLst>
              <a:path w="12190730" h="508634">
                <a:moveTo>
                  <a:pt x="12190438" y="0"/>
                </a:moveTo>
                <a:lnTo>
                  <a:pt x="0" y="0"/>
                </a:lnTo>
                <a:lnTo>
                  <a:pt x="0" y="11442"/>
                </a:lnTo>
                <a:lnTo>
                  <a:pt x="0" y="478028"/>
                </a:lnTo>
                <a:lnTo>
                  <a:pt x="0" y="508546"/>
                </a:lnTo>
                <a:lnTo>
                  <a:pt x="12190438" y="508546"/>
                </a:lnTo>
                <a:lnTo>
                  <a:pt x="12190438" y="478028"/>
                </a:lnTo>
                <a:lnTo>
                  <a:pt x="12190438" y="11861"/>
                </a:lnTo>
                <a:lnTo>
                  <a:pt x="12160212" y="11861"/>
                </a:lnTo>
                <a:lnTo>
                  <a:pt x="12160212" y="478028"/>
                </a:lnTo>
                <a:lnTo>
                  <a:pt x="29591" y="478028"/>
                </a:lnTo>
                <a:lnTo>
                  <a:pt x="29591" y="11442"/>
                </a:lnTo>
                <a:lnTo>
                  <a:pt x="12190438" y="11442"/>
                </a:lnTo>
                <a:lnTo>
                  <a:pt x="1219043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898" y="196018"/>
            <a:ext cx="145579" cy="145687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0105" y="196018"/>
            <a:ext cx="145148" cy="145148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8191" y="3567392"/>
            <a:ext cx="136770" cy="13677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8191" y="4293327"/>
            <a:ext cx="136770" cy="13677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3116" y="1630120"/>
            <a:ext cx="11285766" cy="13608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50" b="1" i="0">
                <a:solidFill>
                  <a:srgbClr val="EFF1F4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150" b="0" i="0">
                <a:solidFill>
                  <a:srgbClr val="EFF1F4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50" b="1" i="0">
                <a:solidFill>
                  <a:srgbClr val="EFF1F4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50" b="1" i="0">
                <a:solidFill>
                  <a:srgbClr val="EFF1F4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374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6306" y="1111015"/>
            <a:ext cx="10879386" cy="887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50" b="1" i="0">
                <a:solidFill>
                  <a:srgbClr val="EFF1F4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8391" y="1969373"/>
            <a:ext cx="6237605" cy="2096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150" b="0" i="0">
                <a:solidFill>
                  <a:srgbClr val="EFF1F4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3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5.png"/><Relationship Id="rId5" Type="http://schemas.openxmlformats.org/officeDocument/2006/relationships/image" Target="../media/image64.png"/><Relationship Id="rId6" Type="http://schemas.openxmlformats.org/officeDocument/2006/relationships/image" Target="../media/image7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0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9462"/>
            <a:ext cx="12192000" cy="6348730"/>
          </a:xfrm>
          <a:custGeom>
            <a:avLst/>
            <a:gdLst/>
            <a:ahLst/>
            <a:cxnLst/>
            <a:rect l="l" t="t" r="r" b="b"/>
            <a:pathLst>
              <a:path w="12192000" h="6348730">
                <a:moveTo>
                  <a:pt x="0" y="6348536"/>
                </a:moveTo>
                <a:lnTo>
                  <a:pt x="12191999" y="6348536"/>
                </a:lnTo>
                <a:lnTo>
                  <a:pt x="12191999" y="0"/>
                </a:lnTo>
                <a:lnTo>
                  <a:pt x="0" y="0"/>
                </a:lnTo>
                <a:lnTo>
                  <a:pt x="0" y="6348536"/>
                </a:lnTo>
                <a:close/>
              </a:path>
            </a:pathLst>
          </a:custGeom>
          <a:solidFill>
            <a:srgbClr val="374E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532765"/>
            <a:chOff x="0" y="0"/>
            <a:chExt cx="12192000" cy="53276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509905"/>
            </a:xfrm>
            <a:custGeom>
              <a:avLst/>
              <a:gdLst/>
              <a:ahLst/>
              <a:cxnLst/>
              <a:rect l="l" t="t" r="r" b="b"/>
              <a:pathLst>
                <a:path w="12192000" h="509905">
                  <a:moveTo>
                    <a:pt x="0" y="0"/>
                  </a:moveTo>
                  <a:lnTo>
                    <a:pt x="12191999" y="0"/>
                  </a:lnTo>
                  <a:lnTo>
                    <a:pt x="12191999" y="509463"/>
                  </a:lnTo>
                  <a:lnTo>
                    <a:pt x="0" y="5094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1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2" y="6057"/>
              <a:ext cx="12190730" cy="526415"/>
            </a:xfrm>
            <a:custGeom>
              <a:avLst/>
              <a:gdLst/>
              <a:ahLst/>
              <a:cxnLst/>
              <a:rect l="l" t="t" r="r" b="b"/>
              <a:pathLst>
                <a:path w="12190730" h="526415">
                  <a:moveTo>
                    <a:pt x="12190438" y="0"/>
                  </a:moveTo>
                  <a:lnTo>
                    <a:pt x="0" y="0"/>
                  </a:lnTo>
                  <a:lnTo>
                    <a:pt x="0" y="29248"/>
                  </a:lnTo>
                  <a:lnTo>
                    <a:pt x="0" y="495820"/>
                  </a:lnTo>
                  <a:lnTo>
                    <a:pt x="0" y="526338"/>
                  </a:lnTo>
                  <a:lnTo>
                    <a:pt x="12190438" y="526338"/>
                  </a:lnTo>
                  <a:lnTo>
                    <a:pt x="12190438" y="495833"/>
                  </a:lnTo>
                  <a:lnTo>
                    <a:pt x="12190438" y="29667"/>
                  </a:lnTo>
                  <a:lnTo>
                    <a:pt x="12160212" y="29667"/>
                  </a:lnTo>
                  <a:lnTo>
                    <a:pt x="12160212" y="495820"/>
                  </a:lnTo>
                  <a:lnTo>
                    <a:pt x="29591" y="495820"/>
                  </a:lnTo>
                  <a:lnTo>
                    <a:pt x="29591" y="29248"/>
                  </a:lnTo>
                  <a:lnTo>
                    <a:pt x="12190438" y="29248"/>
                  </a:lnTo>
                  <a:lnTo>
                    <a:pt x="1219043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898" y="196017"/>
              <a:ext cx="145579" cy="1456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105" y="196017"/>
              <a:ext cx="145148" cy="14514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48492" y="1106766"/>
            <a:ext cx="6678204" cy="552476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14198" y="1251540"/>
            <a:ext cx="4817110" cy="42824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18870"/>
              </a:lnSpc>
              <a:spcBef>
                <a:spcPts val="135"/>
              </a:spcBef>
            </a:pPr>
            <a:r>
              <a:rPr dirty="0" sz="18350" spc="1195" b="1">
                <a:solidFill>
                  <a:srgbClr val="EFF1F4"/>
                </a:solidFill>
                <a:latin typeface="Arial"/>
                <a:cs typeface="Arial"/>
              </a:rPr>
              <a:t>T</a:t>
            </a:r>
            <a:r>
              <a:rPr dirty="0" sz="18350" spc="2150" b="1">
                <a:solidFill>
                  <a:srgbClr val="EFF1F4"/>
                </a:solidFill>
                <a:latin typeface="Arial"/>
                <a:cs typeface="Arial"/>
              </a:rPr>
              <a:t>H</a:t>
            </a:r>
            <a:r>
              <a:rPr dirty="0" sz="18350" spc="-2330" b="1">
                <a:solidFill>
                  <a:srgbClr val="EFF1F4"/>
                </a:solidFill>
                <a:latin typeface="Arial"/>
                <a:cs typeface="Arial"/>
              </a:rPr>
              <a:t>E</a:t>
            </a:r>
            <a:endParaRPr sz="18350">
              <a:latin typeface="Arial"/>
              <a:cs typeface="Arial"/>
            </a:endParaRPr>
          </a:p>
          <a:p>
            <a:pPr marL="12700">
              <a:lnSpc>
                <a:spcPts val="14610"/>
              </a:lnSpc>
            </a:pPr>
            <a:r>
              <a:rPr dirty="0" sz="14800" spc="1010" b="1">
                <a:solidFill>
                  <a:srgbClr val="FF93CA"/>
                </a:solidFill>
                <a:latin typeface="Arial"/>
                <a:cs typeface="Arial"/>
              </a:rPr>
              <a:t>D</a:t>
            </a:r>
            <a:r>
              <a:rPr dirty="0" sz="14800" spc="1010" b="1">
                <a:solidFill>
                  <a:srgbClr val="90FAFF"/>
                </a:solidFill>
                <a:latin typeface="Arial"/>
                <a:cs typeface="Arial"/>
              </a:rPr>
              <a:t>O</a:t>
            </a:r>
            <a:r>
              <a:rPr dirty="0" sz="14800" spc="1010" b="1">
                <a:solidFill>
                  <a:srgbClr val="9A9EFF"/>
                </a:solidFill>
                <a:latin typeface="Arial"/>
                <a:cs typeface="Arial"/>
              </a:rPr>
              <a:t>M</a:t>
            </a:r>
            <a:endParaRPr sz="1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267" y="5322519"/>
            <a:ext cx="5885214" cy="92492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033391" y="2828947"/>
            <a:ext cx="96520" cy="1976755"/>
          </a:xfrm>
          <a:custGeom>
            <a:avLst/>
            <a:gdLst/>
            <a:ahLst/>
            <a:cxnLst/>
            <a:rect l="l" t="t" r="r" b="b"/>
            <a:pathLst>
              <a:path w="96520" h="1976754">
                <a:moveTo>
                  <a:pt x="0" y="1976190"/>
                </a:moveTo>
                <a:lnTo>
                  <a:pt x="96308" y="1976190"/>
                </a:lnTo>
                <a:lnTo>
                  <a:pt x="96308" y="0"/>
                </a:lnTo>
                <a:lnTo>
                  <a:pt x="0" y="0"/>
                </a:lnTo>
                <a:lnTo>
                  <a:pt x="0" y="1976190"/>
                </a:lnTo>
                <a:close/>
              </a:path>
            </a:pathLst>
          </a:custGeom>
          <a:solidFill>
            <a:srgbClr val="52677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5604144" y="2272583"/>
            <a:ext cx="1075055" cy="2533015"/>
            <a:chOff x="5604144" y="2272583"/>
            <a:chExt cx="1075055" cy="2533015"/>
          </a:xfrm>
        </p:grpSpPr>
        <p:sp>
          <p:nvSpPr>
            <p:cNvPr id="5" name="object 5"/>
            <p:cNvSpPr/>
            <p:nvPr/>
          </p:nvSpPr>
          <p:spPr>
            <a:xfrm>
              <a:off x="6504215" y="2828947"/>
              <a:ext cx="96520" cy="1976755"/>
            </a:xfrm>
            <a:custGeom>
              <a:avLst/>
              <a:gdLst/>
              <a:ahLst/>
              <a:cxnLst/>
              <a:rect l="l" t="t" r="r" b="b"/>
              <a:pathLst>
                <a:path w="96520" h="1976754">
                  <a:moveTo>
                    <a:pt x="0" y="1976190"/>
                  </a:moveTo>
                  <a:lnTo>
                    <a:pt x="96308" y="1976190"/>
                  </a:lnTo>
                  <a:lnTo>
                    <a:pt x="96308" y="0"/>
                  </a:lnTo>
                  <a:lnTo>
                    <a:pt x="0" y="0"/>
                  </a:lnTo>
                  <a:lnTo>
                    <a:pt x="0" y="1976190"/>
                  </a:lnTo>
                  <a:close/>
                </a:path>
              </a:pathLst>
            </a:custGeom>
            <a:solidFill>
              <a:srgbClr val="526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129700" y="2828947"/>
              <a:ext cx="374650" cy="1976755"/>
            </a:xfrm>
            <a:custGeom>
              <a:avLst/>
              <a:gdLst/>
              <a:ahLst/>
              <a:cxnLst/>
              <a:rect l="l" t="t" r="r" b="b"/>
              <a:pathLst>
                <a:path w="374650" h="1976754">
                  <a:moveTo>
                    <a:pt x="0" y="1976190"/>
                  </a:moveTo>
                  <a:lnTo>
                    <a:pt x="374514" y="1976190"/>
                  </a:lnTo>
                  <a:lnTo>
                    <a:pt x="374514" y="0"/>
                  </a:lnTo>
                  <a:lnTo>
                    <a:pt x="0" y="0"/>
                  </a:lnTo>
                  <a:lnTo>
                    <a:pt x="0" y="1976190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04144" y="2523293"/>
              <a:ext cx="1075055" cy="306070"/>
            </a:xfrm>
            <a:custGeom>
              <a:avLst/>
              <a:gdLst/>
              <a:ahLst/>
              <a:cxnLst/>
              <a:rect l="l" t="t" r="r" b="b"/>
              <a:pathLst>
                <a:path w="1075054" h="306069">
                  <a:moveTo>
                    <a:pt x="0" y="305653"/>
                  </a:moveTo>
                  <a:lnTo>
                    <a:pt x="1074984" y="305653"/>
                  </a:lnTo>
                  <a:lnTo>
                    <a:pt x="1074984" y="0"/>
                  </a:lnTo>
                  <a:lnTo>
                    <a:pt x="0" y="0"/>
                  </a:lnTo>
                  <a:lnTo>
                    <a:pt x="0" y="305653"/>
                  </a:lnTo>
                  <a:close/>
                </a:path>
              </a:pathLst>
            </a:custGeom>
            <a:solidFill>
              <a:srgbClr val="E38A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604144" y="2272583"/>
              <a:ext cx="1075055" cy="250825"/>
            </a:xfrm>
            <a:custGeom>
              <a:avLst/>
              <a:gdLst/>
              <a:ahLst/>
              <a:cxnLst/>
              <a:rect l="l" t="t" r="r" b="b"/>
              <a:pathLst>
                <a:path w="1075054" h="250825">
                  <a:moveTo>
                    <a:pt x="0" y="250710"/>
                  </a:moveTo>
                  <a:lnTo>
                    <a:pt x="1074984" y="250710"/>
                  </a:lnTo>
                  <a:lnTo>
                    <a:pt x="1074984" y="0"/>
                  </a:lnTo>
                  <a:lnTo>
                    <a:pt x="0" y="0"/>
                  </a:lnTo>
                  <a:lnTo>
                    <a:pt x="0" y="250710"/>
                  </a:lnTo>
                  <a:close/>
                </a:path>
              </a:pathLst>
            </a:custGeom>
            <a:solidFill>
              <a:srgbClr val="C470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517564" y="6224429"/>
            <a:ext cx="3686810" cy="146050"/>
          </a:xfrm>
          <a:custGeom>
            <a:avLst/>
            <a:gdLst/>
            <a:ahLst/>
            <a:cxnLst/>
            <a:rect l="l" t="t" r="r" b="b"/>
            <a:pathLst>
              <a:path w="3686810" h="146050">
                <a:moveTo>
                  <a:pt x="3686356" y="146005"/>
                </a:moveTo>
                <a:lnTo>
                  <a:pt x="0" y="146005"/>
                </a:lnTo>
                <a:lnTo>
                  <a:pt x="0" y="0"/>
                </a:lnTo>
                <a:lnTo>
                  <a:pt x="3686356" y="0"/>
                </a:lnTo>
                <a:lnTo>
                  <a:pt x="3686356" y="146005"/>
                </a:lnTo>
                <a:close/>
              </a:path>
            </a:pathLst>
          </a:custGeom>
          <a:solidFill>
            <a:srgbClr val="23202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331859" y="5236171"/>
            <a:ext cx="4626610" cy="934719"/>
            <a:chOff x="1331859" y="5236171"/>
            <a:chExt cx="4626610" cy="934719"/>
          </a:xfrm>
        </p:grpSpPr>
        <p:sp>
          <p:nvSpPr>
            <p:cNvPr id="11" name="object 11"/>
            <p:cNvSpPr/>
            <p:nvPr/>
          </p:nvSpPr>
          <p:spPr>
            <a:xfrm>
              <a:off x="1331849" y="5236184"/>
              <a:ext cx="4575175" cy="934719"/>
            </a:xfrm>
            <a:custGeom>
              <a:avLst/>
              <a:gdLst/>
              <a:ahLst/>
              <a:cxnLst/>
              <a:rect l="l" t="t" r="r" b="b"/>
              <a:pathLst>
                <a:path w="4575175" h="934720">
                  <a:moveTo>
                    <a:pt x="4574743" y="467245"/>
                  </a:moveTo>
                  <a:lnTo>
                    <a:pt x="4571949" y="418795"/>
                  </a:lnTo>
                  <a:lnTo>
                    <a:pt x="4563770" y="371983"/>
                  </a:lnTo>
                  <a:lnTo>
                    <a:pt x="4550511" y="327126"/>
                  </a:lnTo>
                  <a:lnTo>
                    <a:pt x="4532503" y="284530"/>
                  </a:lnTo>
                  <a:lnTo>
                    <a:pt x="4510036" y="244513"/>
                  </a:lnTo>
                  <a:lnTo>
                    <a:pt x="4483443" y="207391"/>
                  </a:lnTo>
                  <a:lnTo>
                    <a:pt x="4453026" y="173469"/>
                  </a:lnTo>
                  <a:lnTo>
                    <a:pt x="4419092" y="143052"/>
                  </a:lnTo>
                  <a:lnTo>
                    <a:pt x="4381957" y="116471"/>
                  </a:lnTo>
                  <a:lnTo>
                    <a:pt x="4341939" y="94005"/>
                  </a:lnTo>
                  <a:lnTo>
                    <a:pt x="4299356" y="75996"/>
                  </a:lnTo>
                  <a:lnTo>
                    <a:pt x="4254500" y="62750"/>
                  </a:lnTo>
                  <a:lnTo>
                    <a:pt x="4207700" y="54559"/>
                  </a:lnTo>
                  <a:lnTo>
                    <a:pt x="4207675" y="53378"/>
                  </a:lnTo>
                  <a:lnTo>
                    <a:pt x="4209224" y="53378"/>
                  </a:lnTo>
                  <a:lnTo>
                    <a:pt x="4209224" y="1308"/>
                  </a:lnTo>
                  <a:lnTo>
                    <a:pt x="4103547" y="1308"/>
                  </a:lnTo>
                  <a:lnTo>
                    <a:pt x="4103547" y="51638"/>
                  </a:lnTo>
                  <a:lnTo>
                    <a:pt x="3999280" y="51638"/>
                  </a:lnTo>
                  <a:lnTo>
                    <a:pt x="3999280" y="1308"/>
                  </a:lnTo>
                  <a:lnTo>
                    <a:pt x="3895179" y="1308"/>
                  </a:lnTo>
                  <a:lnTo>
                    <a:pt x="3895179" y="51638"/>
                  </a:lnTo>
                  <a:lnTo>
                    <a:pt x="3791077" y="51638"/>
                  </a:lnTo>
                  <a:lnTo>
                    <a:pt x="3791077" y="1308"/>
                  </a:lnTo>
                  <a:lnTo>
                    <a:pt x="3686962" y="1308"/>
                  </a:lnTo>
                  <a:lnTo>
                    <a:pt x="3686962" y="51638"/>
                  </a:lnTo>
                  <a:lnTo>
                    <a:pt x="3582860" y="51638"/>
                  </a:lnTo>
                  <a:lnTo>
                    <a:pt x="3582860" y="1308"/>
                  </a:lnTo>
                  <a:lnTo>
                    <a:pt x="3478758" y="1308"/>
                  </a:lnTo>
                  <a:lnTo>
                    <a:pt x="3478758" y="51638"/>
                  </a:lnTo>
                  <a:lnTo>
                    <a:pt x="3374491" y="51638"/>
                  </a:lnTo>
                  <a:lnTo>
                    <a:pt x="3374491" y="1308"/>
                  </a:lnTo>
                  <a:lnTo>
                    <a:pt x="3270389" y="1308"/>
                  </a:lnTo>
                  <a:lnTo>
                    <a:pt x="3270389" y="51638"/>
                  </a:lnTo>
                  <a:lnTo>
                    <a:pt x="3166287" y="51638"/>
                  </a:lnTo>
                  <a:lnTo>
                    <a:pt x="3166287" y="1308"/>
                  </a:lnTo>
                  <a:lnTo>
                    <a:pt x="3062186" y="1308"/>
                  </a:lnTo>
                  <a:lnTo>
                    <a:pt x="3062186" y="51638"/>
                  </a:lnTo>
                  <a:lnTo>
                    <a:pt x="2958071" y="51638"/>
                  </a:lnTo>
                  <a:lnTo>
                    <a:pt x="2958071" y="1308"/>
                  </a:lnTo>
                  <a:lnTo>
                    <a:pt x="2853969" y="1308"/>
                  </a:lnTo>
                  <a:lnTo>
                    <a:pt x="2853969" y="51638"/>
                  </a:lnTo>
                  <a:lnTo>
                    <a:pt x="2749829" y="51638"/>
                  </a:lnTo>
                  <a:lnTo>
                    <a:pt x="2749829" y="38"/>
                  </a:lnTo>
                  <a:lnTo>
                    <a:pt x="2645600" y="38"/>
                  </a:lnTo>
                  <a:lnTo>
                    <a:pt x="2645600" y="51638"/>
                  </a:lnTo>
                  <a:lnTo>
                    <a:pt x="2541498" y="51638"/>
                  </a:lnTo>
                  <a:lnTo>
                    <a:pt x="2541498" y="38"/>
                  </a:lnTo>
                  <a:lnTo>
                    <a:pt x="2437396" y="38"/>
                  </a:lnTo>
                  <a:lnTo>
                    <a:pt x="2437396" y="51638"/>
                  </a:lnTo>
                  <a:lnTo>
                    <a:pt x="2333294" y="51638"/>
                  </a:lnTo>
                  <a:lnTo>
                    <a:pt x="2333294" y="38"/>
                  </a:lnTo>
                  <a:lnTo>
                    <a:pt x="2229104" y="38"/>
                  </a:lnTo>
                  <a:lnTo>
                    <a:pt x="2229104" y="51638"/>
                  </a:lnTo>
                  <a:lnTo>
                    <a:pt x="2124926" y="51638"/>
                  </a:lnTo>
                  <a:lnTo>
                    <a:pt x="2124926" y="38"/>
                  </a:lnTo>
                  <a:lnTo>
                    <a:pt x="2020811" y="38"/>
                  </a:lnTo>
                  <a:lnTo>
                    <a:pt x="2020811" y="51638"/>
                  </a:lnTo>
                  <a:lnTo>
                    <a:pt x="1916709" y="51638"/>
                  </a:lnTo>
                  <a:lnTo>
                    <a:pt x="1916709" y="38"/>
                  </a:lnTo>
                  <a:lnTo>
                    <a:pt x="1812607" y="38"/>
                  </a:lnTo>
                  <a:lnTo>
                    <a:pt x="1812607" y="51638"/>
                  </a:lnTo>
                  <a:lnTo>
                    <a:pt x="1708505" y="51638"/>
                  </a:lnTo>
                  <a:lnTo>
                    <a:pt x="1708505" y="38"/>
                  </a:lnTo>
                  <a:lnTo>
                    <a:pt x="1604238" y="38"/>
                  </a:lnTo>
                  <a:lnTo>
                    <a:pt x="1604238" y="51638"/>
                  </a:lnTo>
                  <a:lnTo>
                    <a:pt x="1500136" y="51638"/>
                  </a:lnTo>
                  <a:lnTo>
                    <a:pt x="1500136" y="38"/>
                  </a:lnTo>
                  <a:lnTo>
                    <a:pt x="1396034" y="38"/>
                  </a:lnTo>
                  <a:lnTo>
                    <a:pt x="1396034" y="51638"/>
                  </a:lnTo>
                  <a:lnTo>
                    <a:pt x="1291920" y="51638"/>
                  </a:lnTo>
                  <a:lnTo>
                    <a:pt x="1291920" y="38"/>
                  </a:lnTo>
                  <a:lnTo>
                    <a:pt x="1187818" y="38"/>
                  </a:lnTo>
                  <a:lnTo>
                    <a:pt x="1187818" y="51638"/>
                  </a:lnTo>
                  <a:lnTo>
                    <a:pt x="1083716" y="51638"/>
                  </a:lnTo>
                  <a:lnTo>
                    <a:pt x="1083716" y="38"/>
                  </a:lnTo>
                  <a:lnTo>
                    <a:pt x="979551" y="38"/>
                  </a:lnTo>
                  <a:lnTo>
                    <a:pt x="979551" y="51638"/>
                  </a:lnTo>
                  <a:lnTo>
                    <a:pt x="875372" y="51638"/>
                  </a:lnTo>
                  <a:lnTo>
                    <a:pt x="875372" y="38"/>
                  </a:lnTo>
                  <a:lnTo>
                    <a:pt x="771271" y="38"/>
                  </a:lnTo>
                  <a:lnTo>
                    <a:pt x="771271" y="51638"/>
                  </a:lnTo>
                  <a:lnTo>
                    <a:pt x="667156" y="51638"/>
                  </a:lnTo>
                  <a:lnTo>
                    <a:pt x="667156" y="38"/>
                  </a:lnTo>
                  <a:lnTo>
                    <a:pt x="563003" y="38"/>
                  </a:lnTo>
                  <a:lnTo>
                    <a:pt x="563003" y="51638"/>
                  </a:lnTo>
                  <a:lnTo>
                    <a:pt x="467372" y="51638"/>
                  </a:lnTo>
                  <a:lnTo>
                    <a:pt x="459397" y="52108"/>
                  </a:lnTo>
                  <a:lnTo>
                    <a:pt x="458863" y="52146"/>
                  </a:lnTo>
                  <a:lnTo>
                    <a:pt x="457809" y="0"/>
                  </a:lnTo>
                  <a:lnTo>
                    <a:pt x="399567" y="4699"/>
                  </a:lnTo>
                  <a:lnTo>
                    <a:pt x="360032" y="12230"/>
                  </a:lnTo>
                  <a:lnTo>
                    <a:pt x="342290" y="16725"/>
                  </a:lnTo>
                  <a:lnTo>
                    <a:pt x="356120" y="66738"/>
                  </a:lnTo>
                  <a:lnTo>
                    <a:pt x="340525" y="71374"/>
                  </a:lnTo>
                  <a:lnTo>
                    <a:pt x="328028" y="75628"/>
                  </a:lnTo>
                  <a:lnTo>
                    <a:pt x="327215" y="75869"/>
                  </a:lnTo>
                  <a:lnTo>
                    <a:pt x="326758" y="76073"/>
                  </a:lnTo>
                  <a:lnTo>
                    <a:pt x="324751" y="76746"/>
                  </a:lnTo>
                  <a:lnTo>
                    <a:pt x="306946" y="83794"/>
                  </a:lnTo>
                  <a:lnTo>
                    <a:pt x="289496" y="91579"/>
                  </a:lnTo>
                  <a:lnTo>
                    <a:pt x="286448" y="93116"/>
                  </a:lnTo>
                  <a:lnTo>
                    <a:pt x="284594" y="93891"/>
                  </a:lnTo>
                  <a:lnTo>
                    <a:pt x="282155" y="95262"/>
                  </a:lnTo>
                  <a:lnTo>
                    <a:pt x="274599" y="99047"/>
                  </a:lnTo>
                  <a:lnTo>
                    <a:pt x="260350" y="106845"/>
                  </a:lnTo>
                  <a:lnTo>
                    <a:pt x="234492" y="61874"/>
                  </a:lnTo>
                  <a:lnTo>
                    <a:pt x="218808" y="71386"/>
                  </a:lnTo>
                  <a:lnTo>
                    <a:pt x="203123" y="81673"/>
                  </a:lnTo>
                  <a:lnTo>
                    <a:pt x="185712" y="94195"/>
                  </a:lnTo>
                  <a:lnTo>
                    <a:pt x="168884" y="107556"/>
                  </a:lnTo>
                  <a:lnTo>
                    <a:pt x="154736" y="119849"/>
                  </a:lnTo>
                  <a:lnTo>
                    <a:pt x="141376" y="132359"/>
                  </a:lnTo>
                  <a:lnTo>
                    <a:pt x="177469" y="169379"/>
                  </a:lnTo>
                  <a:lnTo>
                    <a:pt x="173990" y="172935"/>
                  </a:lnTo>
                  <a:lnTo>
                    <a:pt x="173482" y="173380"/>
                  </a:lnTo>
                  <a:lnTo>
                    <a:pt x="172834" y="174104"/>
                  </a:lnTo>
                  <a:lnTo>
                    <a:pt x="166027" y="181038"/>
                  </a:lnTo>
                  <a:lnTo>
                    <a:pt x="154774" y="193370"/>
                  </a:lnTo>
                  <a:lnTo>
                    <a:pt x="143776" y="206527"/>
                  </a:lnTo>
                  <a:lnTo>
                    <a:pt x="143052" y="207327"/>
                  </a:lnTo>
                  <a:lnTo>
                    <a:pt x="142760" y="207746"/>
                  </a:lnTo>
                  <a:lnTo>
                    <a:pt x="142506" y="208038"/>
                  </a:lnTo>
                  <a:lnTo>
                    <a:pt x="130898" y="223177"/>
                  </a:lnTo>
                  <a:lnTo>
                    <a:pt x="121399" y="236867"/>
                  </a:lnTo>
                  <a:lnTo>
                    <a:pt x="117322" y="243243"/>
                  </a:lnTo>
                  <a:lnTo>
                    <a:pt x="116446" y="244462"/>
                  </a:lnTo>
                  <a:lnTo>
                    <a:pt x="115773" y="245668"/>
                  </a:lnTo>
                  <a:lnTo>
                    <a:pt x="112623" y="250583"/>
                  </a:lnTo>
                  <a:lnTo>
                    <a:pt x="68478" y="223634"/>
                  </a:lnTo>
                  <a:lnTo>
                    <a:pt x="59245" y="239407"/>
                  </a:lnTo>
                  <a:lnTo>
                    <a:pt x="50380" y="255905"/>
                  </a:lnTo>
                  <a:lnTo>
                    <a:pt x="41071" y="275272"/>
                  </a:lnTo>
                  <a:lnTo>
                    <a:pt x="32677" y="295059"/>
                  </a:lnTo>
                  <a:lnTo>
                    <a:pt x="26174" y="312635"/>
                  </a:lnTo>
                  <a:lnTo>
                    <a:pt x="20459" y="330009"/>
                  </a:lnTo>
                  <a:lnTo>
                    <a:pt x="69926" y="345274"/>
                  </a:lnTo>
                  <a:lnTo>
                    <a:pt x="65493" y="360908"/>
                  </a:lnTo>
                  <a:lnTo>
                    <a:pt x="63169" y="370370"/>
                  </a:lnTo>
                  <a:lnTo>
                    <a:pt x="62699" y="371970"/>
                  </a:lnTo>
                  <a:lnTo>
                    <a:pt x="62496" y="373126"/>
                  </a:lnTo>
                  <a:lnTo>
                    <a:pt x="61531" y="377063"/>
                  </a:lnTo>
                  <a:lnTo>
                    <a:pt x="57810" y="395782"/>
                  </a:lnTo>
                  <a:lnTo>
                    <a:pt x="54978" y="414705"/>
                  </a:lnTo>
                  <a:lnTo>
                    <a:pt x="54610" y="418274"/>
                  </a:lnTo>
                  <a:lnTo>
                    <a:pt x="54521" y="418782"/>
                  </a:lnTo>
                  <a:lnTo>
                    <a:pt x="54470" y="419582"/>
                  </a:lnTo>
                  <a:lnTo>
                    <a:pt x="53263" y="431317"/>
                  </a:lnTo>
                  <a:lnTo>
                    <a:pt x="52171" y="447598"/>
                  </a:lnTo>
                  <a:lnTo>
                    <a:pt x="469" y="445160"/>
                  </a:lnTo>
                  <a:lnTo>
                    <a:pt x="0" y="463423"/>
                  </a:lnTo>
                  <a:lnTo>
                    <a:pt x="203" y="482155"/>
                  </a:lnTo>
                  <a:lnTo>
                    <a:pt x="1358" y="503618"/>
                  </a:lnTo>
                  <a:lnTo>
                    <a:pt x="3479" y="524916"/>
                  </a:lnTo>
                  <a:lnTo>
                    <a:pt x="6184" y="543433"/>
                  </a:lnTo>
                  <a:lnTo>
                    <a:pt x="9474" y="561441"/>
                  </a:lnTo>
                  <a:lnTo>
                    <a:pt x="60172" y="551205"/>
                  </a:lnTo>
                  <a:lnTo>
                    <a:pt x="62509" y="561543"/>
                  </a:lnTo>
                  <a:lnTo>
                    <a:pt x="62699" y="562584"/>
                  </a:lnTo>
                  <a:lnTo>
                    <a:pt x="62928" y="563397"/>
                  </a:lnTo>
                  <a:lnTo>
                    <a:pt x="63766" y="567042"/>
                  </a:lnTo>
                  <a:lnTo>
                    <a:pt x="68059" y="583133"/>
                  </a:lnTo>
                  <a:lnTo>
                    <a:pt x="73812" y="601395"/>
                  </a:lnTo>
                  <a:lnTo>
                    <a:pt x="75590" y="606272"/>
                  </a:lnTo>
                  <a:lnTo>
                    <a:pt x="75958" y="607479"/>
                  </a:lnTo>
                  <a:lnTo>
                    <a:pt x="76606" y="609041"/>
                  </a:lnTo>
                  <a:lnTo>
                    <a:pt x="80391" y="619315"/>
                  </a:lnTo>
                  <a:lnTo>
                    <a:pt x="86829" y="634682"/>
                  </a:lnTo>
                  <a:lnTo>
                    <a:pt x="93637" y="649465"/>
                  </a:lnTo>
                  <a:lnTo>
                    <a:pt x="47091" y="672198"/>
                  </a:lnTo>
                  <a:lnTo>
                    <a:pt x="55524" y="688479"/>
                  </a:lnTo>
                  <a:lnTo>
                    <a:pt x="76085" y="723036"/>
                  </a:lnTo>
                  <a:lnTo>
                    <a:pt x="99542" y="755637"/>
                  </a:lnTo>
                  <a:lnTo>
                    <a:pt x="111048" y="769975"/>
                  </a:lnTo>
                  <a:lnTo>
                    <a:pt x="150495" y="736358"/>
                  </a:lnTo>
                  <a:lnTo>
                    <a:pt x="161302" y="748538"/>
                  </a:lnTo>
                  <a:lnTo>
                    <a:pt x="172796" y="760615"/>
                  </a:lnTo>
                  <a:lnTo>
                    <a:pt x="186601" y="773874"/>
                  </a:lnTo>
                  <a:lnTo>
                    <a:pt x="200977" y="786434"/>
                  </a:lnTo>
                  <a:lnTo>
                    <a:pt x="206616" y="790956"/>
                  </a:lnTo>
                  <a:lnTo>
                    <a:pt x="207441" y="791679"/>
                  </a:lnTo>
                  <a:lnTo>
                    <a:pt x="208407" y="792378"/>
                  </a:lnTo>
                  <a:lnTo>
                    <a:pt x="213995" y="796836"/>
                  </a:lnTo>
                  <a:lnTo>
                    <a:pt x="227076" y="806513"/>
                  </a:lnTo>
                  <a:lnTo>
                    <a:pt x="227431" y="806005"/>
                  </a:lnTo>
                  <a:lnTo>
                    <a:pt x="227076" y="806513"/>
                  </a:lnTo>
                  <a:lnTo>
                    <a:pt x="197129" y="848741"/>
                  </a:lnTo>
                  <a:lnTo>
                    <a:pt x="246875" y="879602"/>
                  </a:lnTo>
                  <a:lnTo>
                    <a:pt x="283146" y="897013"/>
                  </a:lnTo>
                  <a:lnTo>
                    <a:pt x="300088" y="903960"/>
                  </a:lnTo>
                  <a:lnTo>
                    <a:pt x="318630" y="855560"/>
                  </a:lnTo>
                  <a:lnTo>
                    <a:pt x="325780" y="858164"/>
                  </a:lnTo>
                  <a:lnTo>
                    <a:pt x="327253" y="858774"/>
                  </a:lnTo>
                  <a:lnTo>
                    <a:pt x="328561" y="859167"/>
                  </a:lnTo>
                  <a:lnTo>
                    <a:pt x="333946" y="861110"/>
                  </a:lnTo>
                  <a:lnTo>
                    <a:pt x="349834" y="866178"/>
                  </a:lnTo>
                  <a:lnTo>
                    <a:pt x="368300" y="871156"/>
                  </a:lnTo>
                  <a:lnTo>
                    <a:pt x="371665" y="871905"/>
                  </a:lnTo>
                  <a:lnTo>
                    <a:pt x="372135" y="872032"/>
                  </a:lnTo>
                  <a:lnTo>
                    <a:pt x="372922" y="872172"/>
                  </a:lnTo>
                  <a:lnTo>
                    <a:pt x="386956" y="875245"/>
                  </a:lnTo>
                  <a:lnTo>
                    <a:pt x="403364" y="878078"/>
                  </a:lnTo>
                  <a:lnTo>
                    <a:pt x="418160" y="880071"/>
                  </a:lnTo>
                  <a:lnTo>
                    <a:pt x="418973" y="880211"/>
                  </a:lnTo>
                  <a:lnTo>
                    <a:pt x="419379" y="880237"/>
                  </a:lnTo>
                  <a:lnTo>
                    <a:pt x="413600" y="931735"/>
                  </a:lnTo>
                  <a:lnTo>
                    <a:pt x="418604" y="932281"/>
                  </a:lnTo>
                  <a:lnTo>
                    <a:pt x="431787" y="933437"/>
                  </a:lnTo>
                  <a:lnTo>
                    <a:pt x="450481" y="934478"/>
                  </a:lnTo>
                  <a:lnTo>
                    <a:pt x="471957" y="934656"/>
                  </a:lnTo>
                  <a:lnTo>
                    <a:pt x="482955" y="934466"/>
                  </a:lnTo>
                  <a:lnTo>
                    <a:pt x="493547" y="933970"/>
                  </a:lnTo>
                  <a:lnTo>
                    <a:pt x="503402" y="933284"/>
                  </a:lnTo>
                  <a:lnTo>
                    <a:pt x="512178" y="932548"/>
                  </a:lnTo>
                  <a:lnTo>
                    <a:pt x="514654" y="932383"/>
                  </a:lnTo>
                  <a:lnTo>
                    <a:pt x="516940" y="932053"/>
                  </a:lnTo>
                  <a:lnTo>
                    <a:pt x="518972" y="931900"/>
                  </a:lnTo>
                  <a:lnTo>
                    <a:pt x="523405" y="931900"/>
                  </a:lnTo>
                  <a:lnTo>
                    <a:pt x="523405" y="880084"/>
                  </a:lnTo>
                  <a:lnTo>
                    <a:pt x="627507" y="880084"/>
                  </a:lnTo>
                  <a:lnTo>
                    <a:pt x="627507" y="932218"/>
                  </a:lnTo>
                  <a:lnTo>
                    <a:pt x="731697" y="932218"/>
                  </a:lnTo>
                  <a:lnTo>
                    <a:pt x="731697" y="880148"/>
                  </a:lnTo>
                  <a:lnTo>
                    <a:pt x="835799" y="880148"/>
                  </a:lnTo>
                  <a:lnTo>
                    <a:pt x="835799" y="932218"/>
                  </a:lnTo>
                  <a:lnTo>
                    <a:pt x="939965" y="932218"/>
                  </a:lnTo>
                  <a:lnTo>
                    <a:pt x="939965" y="880148"/>
                  </a:lnTo>
                  <a:lnTo>
                    <a:pt x="1044067" y="880148"/>
                  </a:lnTo>
                  <a:lnTo>
                    <a:pt x="1044067" y="932218"/>
                  </a:lnTo>
                  <a:lnTo>
                    <a:pt x="1148194" y="932218"/>
                  </a:lnTo>
                  <a:lnTo>
                    <a:pt x="1148194" y="880148"/>
                  </a:lnTo>
                  <a:lnTo>
                    <a:pt x="1252296" y="880148"/>
                  </a:lnTo>
                  <a:lnTo>
                    <a:pt x="1252296" y="932218"/>
                  </a:lnTo>
                  <a:lnTo>
                    <a:pt x="1356398" y="932218"/>
                  </a:lnTo>
                  <a:lnTo>
                    <a:pt x="1356398" y="880148"/>
                  </a:lnTo>
                  <a:lnTo>
                    <a:pt x="1460665" y="880148"/>
                  </a:lnTo>
                  <a:lnTo>
                    <a:pt x="1460665" y="932218"/>
                  </a:lnTo>
                  <a:lnTo>
                    <a:pt x="1564767" y="932218"/>
                  </a:lnTo>
                  <a:lnTo>
                    <a:pt x="1564767" y="880148"/>
                  </a:lnTo>
                  <a:lnTo>
                    <a:pt x="1668881" y="880148"/>
                  </a:lnTo>
                  <a:lnTo>
                    <a:pt x="1668881" y="932218"/>
                  </a:lnTo>
                  <a:lnTo>
                    <a:pt x="1772983" y="932218"/>
                  </a:lnTo>
                  <a:lnTo>
                    <a:pt x="1772983" y="880148"/>
                  </a:lnTo>
                  <a:lnTo>
                    <a:pt x="1877085" y="880148"/>
                  </a:lnTo>
                  <a:lnTo>
                    <a:pt x="1877085" y="932218"/>
                  </a:lnTo>
                  <a:lnTo>
                    <a:pt x="1981352" y="932218"/>
                  </a:lnTo>
                  <a:lnTo>
                    <a:pt x="1981352" y="880148"/>
                  </a:lnTo>
                  <a:lnTo>
                    <a:pt x="2085454" y="880148"/>
                  </a:lnTo>
                  <a:lnTo>
                    <a:pt x="2085454" y="932218"/>
                  </a:lnTo>
                  <a:lnTo>
                    <a:pt x="2189556" y="932218"/>
                  </a:lnTo>
                  <a:lnTo>
                    <a:pt x="2189556" y="880148"/>
                  </a:lnTo>
                  <a:lnTo>
                    <a:pt x="2293658" y="880148"/>
                  </a:lnTo>
                  <a:lnTo>
                    <a:pt x="2293658" y="932218"/>
                  </a:lnTo>
                  <a:lnTo>
                    <a:pt x="2397772" y="932218"/>
                  </a:lnTo>
                  <a:lnTo>
                    <a:pt x="2397772" y="880148"/>
                  </a:lnTo>
                  <a:lnTo>
                    <a:pt x="2501874" y="880148"/>
                  </a:lnTo>
                  <a:lnTo>
                    <a:pt x="2501874" y="932218"/>
                  </a:lnTo>
                  <a:lnTo>
                    <a:pt x="2605976" y="932218"/>
                  </a:lnTo>
                  <a:lnTo>
                    <a:pt x="2605976" y="880148"/>
                  </a:lnTo>
                  <a:lnTo>
                    <a:pt x="2710078" y="880148"/>
                  </a:lnTo>
                  <a:lnTo>
                    <a:pt x="2710078" y="932218"/>
                  </a:lnTo>
                  <a:lnTo>
                    <a:pt x="2814345" y="932218"/>
                  </a:lnTo>
                  <a:lnTo>
                    <a:pt x="2814345" y="880148"/>
                  </a:lnTo>
                  <a:lnTo>
                    <a:pt x="2918447" y="880148"/>
                  </a:lnTo>
                  <a:lnTo>
                    <a:pt x="2918447" y="932218"/>
                  </a:lnTo>
                  <a:lnTo>
                    <a:pt x="3022549" y="932218"/>
                  </a:lnTo>
                  <a:lnTo>
                    <a:pt x="3022549" y="880148"/>
                  </a:lnTo>
                  <a:lnTo>
                    <a:pt x="3126651" y="880148"/>
                  </a:lnTo>
                  <a:lnTo>
                    <a:pt x="4110583" y="880084"/>
                  </a:lnTo>
                  <a:lnTo>
                    <a:pt x="4122547" y="881367"/>
                  </a:lnTo>
                  <a:lnTo>
                    <a:pt x="4134612" y="882281"/>
                  </a:lnTo>
                  <a:lnTo>
                    <a:pt x="4146804" y="882827"/>
                  </a:lnTo>
                  <a:lnTo>
                    <a:pt x="4159135" y="883005"/>
                  </a:lnTo>
                  <a:lnTo>
                    <a:pt x="4207599" y="880211"/>
                  </a:lnTo>
                  <a:lnTo>
                    <a:pt x="4254424" y="872032"/>
                  </a:lnTo>
                  <a:lnTo>
                    <a:pt x="4299280" y="858774"/>
                  </a:lnTo>
                  <a:lnTo>
                    <a:pt x="4341888" y="840752"/>
                  </a:lnTo>
                  <a:lnTo>
                    <a:pt x="4381919" y="818286"/>
                  </a:lnTo>
                  <a:lnTo>
                    <a:pt x="4419054" y="791679"/>
                  </a:lnTo>
                  <a:lnTo>
                    <a:pt x="4453001" y="761250"/>
                  </a:lnTo>
                  <a:lnTo>
                    <a:pt x="4483430" y="727290"/>
                  </a:lnTo>
                  <a:lnTo>
                    <a:pt x="4510024" y="690143"/>
                  </a:lnTo>
                  <a:lnTo>
                    <a:pt x="4532490" y="650100"/>
                  </a:lnTo>
                  <a:lnTo>
                    <a:pt x="4550511" y="607479"/>
                  </a:lnTo>
                  <a:lnTo>
                    <a:pt x="4563770" y="562584"/>
                  </a:lnTo>
                  <a:lnTo>
                    <a:pt x="4571949" y="515734"/>
                  </a:lnTo>
                  <a:lnTo>
                    <a:pt x="4574743" y="467245"/>
                  </a:lnTo>
                  <a:close/>
                </a:path>
              </a:pathLst>
            </a:custGeom>
            <a:solidFill>
              <a:srgbClr val="526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50296" y="5265902"/>
              <a:ext cx="1708150" cy="905510"/>
            </a:xfrm>
            <a:custGeom>
              <a:avLst/>
              <a:gdLst/>
              <a:ahLst/>
              <a:cxnLst/>
              <a:rect l="l" t="t" r="r" b="b"/>
              <a:pathLst>
                <a:path w="1708150" h="905510">
                  <a:moveTo>
                    <a:pt x="104101" y="850430"/>
                  </a:moveTo>
                  <a:lnTo>
                    <a:pt x="0" y="850430"/>
                  </a:lnTo>
                  <a:lnTo>
                    <a:pt x="0" y="902500"/>
                  </a:lnTo>
                  <a:lnTo>
                    <a:pt x="104101" y="902500"/>
                  </a:lnTo>
                  <a:lnTo>
                    <a:pt x="104101" y="850430"/>
                  </a:lnTo>
                  <a:close/>
                </a:path>
                <a:path w="1708150" h="905510">
                  <a:moveTo>
                    <a:pt x="1249413" y="853135"/>
                  </a:moveTo>
                  <a:lnTo>
                    <a:pt x="1248435" y="801484"/>
                  </a:lnTo>
                  <a:lnTo>
                    <a:pt x="1234274" y="801484"/>
                  </a:lnTo>
                  <a:lnTo>
                    <a:pt x="1219657" y="800938"/>
                  </a:lnTo>
                  <a:lnTo>
                    <a:pt x="1193863" y="798563"/>
                  </a:lnTo>
                  <a:lnTo>
                    <a:pt x="1188186" y="798728"/>
                  </a:lnTo>
                  <a:lnTo>
                    <a:pt x="1041361" y="798563"/>
                  </a:lnTo>
                  <a:lnTo>
                    <a:pt x="1041361" y="798360"/>
                  </a:lnTo>
                  <a:lnTo>
                    <a:pt x="832993" y="798360"/>
                  </a:lnTo>
                  <a:lnTo>
                    <a:pt x="624789" y="798360"/>
                  </a:lnTo>
                  <a:lnTo>
                    <a:pt x="416585" y="798360"/>
                  </a:lnTo>
                  <a:lnTo>
                    <a:pt x="208203" y="798360"/>
                  </a:lnTo>
                  <a:lnTo>
                    <a:pt x="208203" y="850430"/>
                  </a:lnTo>
                  <a:lnTo>
                    <a:pt x="208203" y="902500"/>
                  </a:lnTo>
                  <a:lnTo>
                    <a:pt x="312318" y="902500"/>
                  </a:lnTo>
                  <a:lnTo>
                    <a:pt x="312318" y="850430"/>
                  </a:lnTo>
                  <a:lnTo>
                    <a:pt x="416585" y="850430"/>
                  </a:lnTo>
                  <a:lnTo>
                    <a:pt x="416585" y="902500"/>
                  </a:lnTo>
                  <a:lnTo>
                    <a:pt x="520687" y="902500"/>
                  </a:lnTo>
                  <a:lnTo>
                    <a:pt x="520687" y="850430"/>
                  </a:lnTo>
                  <a:lnTo>
                    <a:pt x="624789" y="850430"/>
                  </a:lnTo>
                  <a:lnTo>
                    <a:pt x="624789" y="902500"/>
                  </a:lnTo>
                  <a:lnTo>
                    <a:pt x="728891" y="902500"/>
                  </a:lnTo>
                  <a:lnTo>
                    <a:pt x="728891" y="850430"/>
                  </a:lnTo>
                  <a:lnTo>
                    <a:pt x="832993" y="850430"/>
                  </a:lnTo>
                  <a:lnTo>
                    <a:pt x="832993" y="902500"/>
                  </a:lnTo>
                  <a:lnTo>
                    <a:pt x="937260" y="902500"/>
                  </a:lnTo>
                  <a:lnTo>
                    <a:pt x="937260" y="850430"/>
                  </a:lnTo>
                  <a:lnTo>
                    <a:pt x="1041361" y="850430"/>
                  </a:lnTo>
                  <a:lnTo>
                    <a:pt x="1041361" y="902182"/>
                  </a:lnTo>
                  <a:lnTo>
                    <a:pt x="1145476" y="902182"/>
                  </a:lnTo>
                  <a:lnTo>
                    <a:pt x="1145476" y="850366"/>
                  </a:lnTo>
                  <a:lnTo>
                    <a:pt x="1165123" y="850531"/>
                  </a:lnTo>
                  <a:lnTo>
                    <a:pt x="1189164" y="850201"/>
                  </a:lnTo>
                  <a:lnTo>
                    <a:pt x="1216520" y="852576"/>
                  </a:lnTo>
                  <a:lnTo>
                    <a:pt x="1233170" y="853173"/>
                  </a:lnTo>
                  <a:lnTo>
                    <a:pt x="1249413" y="853135"/>
                  </a:lnTo>
                  <a:close/>
                </a:path>
                <a:path w="1708150" h="905510">
                  <a:moveTo>
                    <a:pt x="1286281" y="75196"/>
                  </a:moveTo>
                  <a:lnTo>
                    <a:pt x="1286040" y="75107"/>
                  </a:lnTo>
                  <a:lnTo>
                    <a:pt x="1284986" y="75031"/>
                  </a:lnTo>
                  <a:lnTo>
                    <a:pt x="1286281" y="75196"/>
                  </a:lnTo>
                  <a:close/>
                </a:path>
                <a:path w="1708150" h="905510">
                  <a:moveTo>
                    <a:pt x="1660791" y="232397"/>
                  </a:moveTo>
                  <a:lnTo>
                    <a:pt x="1632051" y="181571"/>
                  </a:lnTo>
                  <a:lnTo>
                    <a:pt x="1608683" y="148907"/>
                  </a:lnTo>
                  <a:lnTo>
                    <a:pt x="1597126" y="134632"/>
                  </a:lnTo>
                  <a:lnTo>
                    <a:pt x="1557667" y="168084"/>
                  </a:lnTo>
                  <a:lnTo>
                    <a:pt x="1546885" y="155905"/>
                  </a:lnTo>
                  <a:lnTo>
                    <a:pt x="1507299" y="117881"/>
                  </a:lnTo>
                  <a:lnTo>
                    <a:pt x="1481366" y="97637"/>
                  </a:lnTo>
                  <a:lnTo>
                    <a:pt x="1511541" y="55537"/>
                  </a:lnTo>
                  <a:lnTo>
                    <a:pt x="1461846" y="24523"/>
                  </a:lnTo>
                  <a:lnTo>
                    <a:pt x="1425663" y="6959"/>
                  </a:lnTo>
                  <a:lnTo>
                    <a:pt x="1408734" y="0"/>
                  </a:lnTo>
                  <a:lnTo>
                    <a:pt x="1389900" y="48234"/>
                  </a:lnTo>
                  <a:lnTo>
                    <a:pt x="1385722" y="46647"/>
                  </a:lnTo>
                  <a:lnTo>
                    <a:pt x="1340358" y="32639"/>
                  </a:lnTo>
                  <a:lnTo>
                    <a:pt x="1293660" y="23914"/>
                  </a:lnTo>
                  <a:lnTo>
                    <a:pt x="1289202" y="23380"/>
                  </a:lnTo>
                  <a:lnTo>
                    <a:pt x="1285798" y="75031"/>
                  </a:lnTo>
                  <a:lnTo>
                    <a:pt x="1286040" y="75107"/>
                  </a:lnTo>
                  <a:lnTo>
                    <a:pt x="1287094" y="75196"/>
                  </a:lnTo>
                  <a:lnTo>
                    <a:pt x="1289532" y="75514"/>
                  </a:lnTo>
                  <a:lnTo>
                    <a:pt x="1293101" y="76161"/>
                  </a:lnTo>
                  <a:lnTo>
                    <a:pt x="1297317" y="76657"/>
                  </a:lnTo>
                  <a:lnTo>
                    <a:pt x="1304099" y="77800"/>
                  </a:lnTo>
                  <a:lnTo>
                    <a:pt x="1344015" y="87249"/>
                  </a:lnTo>
                  <a:lnTo>
                    <a:pt x="1384439" y="101993"/>
                  </a:lnTo>
                  <a:lnTo>
                    <a:pt x="1427149" y="123939"/>
                  </a:lnTo>
                  <a:lnTo>
                    <a:pt x="1462620" y="148361"/>
                  </a:lnTo>
                  <a:lnTo>
                    <a:pt x="1498600" y="180238"/>
                  </a:lnTo>
                  <a:lnTo>
                    <a:pt x="1527136" y="212636"/>
                  </a:lnTo>
                  <a:lnTo>
                    <a:pt x="1554162" y="252361"/>
                  </a:lnTo>
                  <a:lnTo>
                    <a:pt x="1567738" y="277710"/>
                  </a:lnTo>
                  <a:lnTo>
                    <a:pt x="1660791" y="232397"/>
                  </a:lnTo>
                  <a:close/>
                </a:path>
                <a:path w="1708150" h="905510">
                  <a:moveTo>
                    <a:pt x="1707997" y="441185"/>
                  </a:moveTo>
                  <a:lnTo>
                    <a:pt x="1706600" y="400977"/>
                  </a:lnTo>
                  <a:lnTo>
                    <a:pt x="1701800" y="361035"/>
                  </a:lnTo>
                  <a:lnTo>
                    <a:pt x="1698472" y="343001"/>
                  </a:lnTo>
                  <a:lnTo>
                    <a:pt x="1647799" y="353402"/>
                  </a:lnTo>
                  <a:lnTo>
                    <a:pt x="1644205" y="337566"/>
                  </a:lnTo>
                  <a:lnTo>
                    <a:pt x="1627568" y="285292"/>
                  </a:lnTo>
                  <a:lnTo>
                    <a:pt x="1614347" y="255143"/>
                  </a:lnTo>
                  <a:lnTo>
                    <a:pt x="1567738" y="277710"/>
                  </a:lnTo>
                  <a:lnTo>
                    <a:pt x="1573745" y="290728"/>
                  </a:lnTo>
                  <a:lnTo>
                    <a:pt x="1579384" y="304228"/>
                  </a:lnTo>
                  <a:lnTo>
                    <a:pt x="1593926" y="349961"/>
                  </a:lnTo>
                  <a:lnTo>
                    <a:pt x="1601787" y="392290"/>
                  </a:lnTo>
                  <a:lnTo>
                    <a:pt x="1604518" y="440283"/>
                  </a:lnTo>
                  <a:lnTo>
                    <a:pt x="1604111" y="454583"/>
                  </a:lnTo>
                  <a:lnTo>
                    <a:pt x="1599247" y="499884"/>
                  </a:lnTo>
                  <a:lnTo>
                    <a:pt x="1589811" y="540473"/>
                  </a:lnTo>
                  <a:lnTo>
                    <a:pt x="1572602" y="586778"/>
                  </a:lnTo>
                  <a:lnTo>
                    <a:pt x="1551330" y="627062"/>
                  </a:lnTo>
                  <a:lnTo>
                    <a:pt x="1525181" y="664413"/>
                  </a:lnTo>
                  <a:lnTo>
                    <a:pt x="1497431" y="695426"/>
                  </a:lnTo>
                  <a:lnTo>
                    <a:pt x="1460055" y="727913"/>
                  </a:lnTo>
                  <a:lnTo>
                    <a:pt x="1422222" y="753084"/>
                  </a:lnTo>
                  <a:lnTo>
                    <a:pt x="1381290" y="773391"/>
                  </a:lnTo>
                  <a:lnTo>
                    <a:pt x="1342161" y="787247"/>
                  </a:lnTo>
                  <a:lnTo>
                    <a:pt x="1293749" y="797585"/>
                  </a:lnTo>
                  <a:lnTo>
                    <a:pt x="1248435" y="801484"/>
                  </a:lnTo>
                  <a:lnTo>
                    <a:pt x="1250556" y="904938"/>
                  </a:lnTo>
                  <a:lnTo>
                    <a:pt x="1308849" y="900061"/>
                  </a:lnTo>
                  <a:lnTo>
                    <a:pt x="1348282" y="892530"/>
                  </a:lnTo>
                  <a:lnTo>
                    <a:pt x="1366024" y="888047"/>
                  </a:lnTo>
                  <a:lnTo>
                    <a:pt x="1352219" y="838187"/>
                  </a:lnTo>
                  <a:lnTo>
                    <a:pt x="1367815" y="833501"/>
                  </a:lnTo>
                  <a:lnTo>
                    <a:pt x="1418856" y="813320"/>
                  </a:lnTo>
                  <a:lnTo>
                    <a:pt x="1448041" y="797915"/>
                  </a:lnTo>
                  <a:lnTo>
                    <a:pt x="1473860" y="842733"/>
                  </a:lnTo>
                  <a:lnTo>
                    <a:pt x="1522590" y="810412"/>
                  </a:lnTo>
                  <a:lnTo>
                    <a:pt x="1553527" y="784758"/>
                  </a:lnTo>
                  <a:lnTo>
                    <a:pt x="1566926" y="772248"/>
                  </a:lnTo>
                  <a:lnTo>
                    <a:pt x="1530705" y="735215"/>
                  </a:lnTo>
                  <a:lnTo>
                    <a:pt x="1542161" y="723646"/>
                  </a:lnTo>
                  <a:lnTo>
                    <a:pt x="1577289" y="681494"/>
                  </a:lnTo>
                  <a:lnTo>
                    <a:pt x="1595577" y="654151"/>
                  </a:lnTo>
                  <a:lnTo>
                    <a:pt x="1639684" y="681139"/>
                  </a:lnTo>
                  <a:lnTo>
                    <a:pt x="1667129" y="629335"/>
                  </a:lnTo>
                  <a:lnTo>
                    <a:pt x="1681949" y="591896"/>
                  </a:lnTo>
                  <a:lnTo>
                    <a:pt x="1687753" y="574433"/>
                  </a:lnTo>
                  <a:lnTo>
                    <a:pt x="1638223" y="559333"/>
                  </a:lnTo>
                  <a:lnTo>
                    <a:pt x="1642643" y="543699"/>
                  </a:lnTo>
                  <a:lnTo>
                    <a:pt x="1653044" y="489839"/>
                  </a:lnTo>
                  <a:lnTo>
                    <a:pt x="1655914" y="457022"/>
                  </a:lnTo>
                  <a:lnTo>
                    <a:pt x="1707565" y="459447"/>
                  </a:lnTo>
                  <a:lnTo>
                    <a:pt x="1707997" y="441185"/>
                  </a:lnTo>
                  <a:close/>
                </a:path>
              </a:pathLst>
            </a:custGeom>
            <a:solidFill>
              <a:srgbClr val="526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67964" y="5368535"/>
              <a:ext cx="4354830" cy="669925"/>
            </a:xfrm>
            <a:custGeom>
              <a:avLst/>
              <a:gdLst/>
              <a:ahLst/>
              <a:cxnLst/>
              <a:rect l="l" t="t" r="r" b="b"/>
              <a:pathLst>
                <a:path w="4354830" h="669925">
                  <a:moveTo>
                    <a:pt x="3953892" y="669773"/>
                  </a:moveTo>
                  <a:lnTo>
                    <a:pt x="3930384" y="669185"/>
                  </a:lnTo>
                  <a:lnTo>
                    <a:pt x="3907118" y="667499"/>
                  </a:lnTo>
                  <a:lnTo>
                    <a:pt x="446997" y="667499"/>
                  </a:lnTo>
                  <a:lnTo>
                    <a:pt x="423781" y="669185"/>
                  </a:lnTo>
                  <a:lnTo>
                    <a:pt x="400175" y="669773"/>
                  </a:lnTo>
                  <a:lnTo>
                    <a:pt x="349988" y="667165"/>
                  </a:lnTo>
                  <a:lnTo>
                    <a:pt x="301659" y="659548"/>
                  </a:lnTo>
                  <a:lnTo>
                    <a:pt x="255562" y="647236"/>
                  </a:lnTo>
                  <a:lnTo>
                    <a:pt x="212074" y="630542"/>
                  </a:lnTo>
                  <a:lnTo>
                    <a:pt x="171569" y="609781"/>
                  </a:lnTo>
                  <a:lnTo>
                    <a:pt x="134424" y="585266"/>
                  </a:lnTo>
                  <a:lnTo>
                    <a:pt x="101013" y="557311"/>
                  </a:lnTo>
                  <a:lnTo>
                    <a:pt x="71712" y="526228"/>
                  </a:lnTo>
                  <a:lnTo>
                    <a:pt x="46897" y="492332"/>
                  </a:lnTo>
                  <a:lnTo>
                    <a:pt x="26942" y="455937"/>
                  </a:lnTo>
                  <a:lnTo>
                    <a:pt x="12224" y="417355"/>
                  </a:lnTo>
                  <a:lnTo>
                    <a:pt x="3118" y="376900"/>
                  </a:lnTo>
                  <a:lnTo>
                    <a:pt x="0" y="334886"/>
                  </a:lnTo>
                  <a:lnTo>
                    <a:pt x="3118" y="292905"/>
                  </a:lnTo>
                  <a:lnTo>
                    <a:pt x="12224" y="252472"/>
                  </a:lnTo>
                  <a:lnTo>
                    <a:pt x="26942" y="213903"/>
                  </a:lnTo>
                  <a:lnTo>
                    <a:pt x="46895" y="177513"/>
                  </a:lnTo>
                  <a:lnTo>
                    <a:pt x="71709" y="143616"/>
                  </a:lnTo>
                  <a:lnTo>
                    <a:pt x="101008" y="112528"/>
                  </a:lnTo>
                  <a:lnTo>
                    <a:pt x="134416" y="84563"/>
                  </a:lnTo>
                  <a:lnTo>
                    <a:pt x="171558" y="60036"/>
                  </a:lnTo>
                  <a:lnTo>
                    <a:pt x="212058" y="39263"/>
                  </a:lnTo>
                  <a:lnTo>
                    <a:pt x="255540" y="22557"/>
                  </a:lnTo>
                  <a:lnTo>
                    <a:pt x="301629" y="10235"/>
                  </a:lnTo>
                  <a:lnTo>
                    <a:pt x="349950" y="2611"/>
                  </a:lnTo>
                  <a:lnTo>
                    <a:pt x="400126" y="0"/>
                  </a:lnTo>
                  <a:lnTo>
                    <a:pt x="4000731" y="0"/>
                  </a:lnTo>
                  <a:lnTo>
                    <a:pt x="4000666" y="2435"/>
                  </a:lnTo>
                  <a:lnTo>
                    <a:pt x="4053780" y="10665"/>
                  </a:lnTo>
                  <a:lnTo>
                    <a:pt x="4104184" y="24537"/>
                  </a:lnTo>
                  <a:lnTo>
                    <a:pt x="4151384" y="43636"/>
                  </a:lnTo>
                  <a:lnTo>
                    <a:pt x="4194884" y="67548"/>
                  </a:lnTo>
                  <a:lnTo>
                    <a:pt x="4234190" y="95858"/>
                  </a:lnTo>
                  <a:lnTo>
                    <a:pt x="4268807" y="128153"/>
                  </a:lnTo>
                  <a:lnTo>
                    <a:pt x="4298239" y="164018"/>
                  </a:lnTo>
                  <a:lnTo>
                    <a:pt x="4321993" y="203038"/>
                  </a:lnTo>
                  <a:lnTo>
                    <a:pt x="4339572" y="244799"/>
                  </a:lnTo>
                  <a:lnTo>
                    <a:pt x="4350483" y="288886"/>
                  </a:lnTo>
                  <a:lnTo>
                    <a:pt x="4354230" y="334886"/>
                  </a:lnTo>
                  <a:lnTo>
                    <a:pt x="4351110" y="376900"/>
                  </a:lnTo>
                  <a:lnTo>
                    <a:pt x="4342000" y="417354"/>
                  </a:lnTo>
                  <a:lnTo>
                    <a:pt x="4327275" y="455936"/>
                  </a:lnTo>
                  <a:lnTo>
                    <a:pt x="4307312" y="492332"/>
                  </a:lnTo>
                  <a:lnTo>
                    <a:pt x="4282486" y="526228"/>
                  </a:lnTo>
                  <a:lnTo>
                    <a:pt x="4253173" y="557310"/>
                  </a:lnTo>
                  <a:lnTo>
                    <a:pt x="4219748" y="585266"/>
                  </a:lnTo>
                  <a:lnTo>
                    <a:pt x="4182587" y="609781"/>
                  </a:lnTo>
                  <a:lnTo>
                    <a:pt x="4142066" y="630542"/>
                  </a:lnTo>
                  <a:lnTo>
                    <a:pt x="4098560" y="647236"/>
                  </a:lnTo>
                  <a:lnTo>
                    <a:pt x="4052445" y="659548"/>
                  </a:lnTo>
                  <a:lnTo>
                    <a:pt x="4004098" y="667165"/>
                  </a:lnTo>
                  <a:lnTo>
                    <a:pt x="3953892" y="669773"/>
                  </a:lnTo>
                  <a:close/>
                </a:path>
              </a:pathLst>
            </a:custGeom>
            <a:solidFill>
              <a:srgbClr val="3C4A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32483" y="5409844"/>
              <a:ext cx="2862580" cy="537845"/>
            </a:xfrm>
            <a:custGeom>
              <a:avLst/>
              <a:gdLst/>
              <a:ahLst/>
              <a:cxnLst/>
              <a:rect l="l" t="t" r="r" b="b"/>
              <a:pathLst>
                <a:path w="2862579" h="537845">
                  <a:moveTo>
                    <a:pt x="537159" y="252768"/>
                  </a:moveTo>
                  <a:lnTo>
                    <a:pt x="529882" y="204749"/>
                  </a:lnTo>
                  <a:lnTo>
                    <a:pt x="514197" y="158826"/>
                  </a:lnTo>
                  <a:lnTo>
                    <a:pt x="491261" y="117602"/>
                  </a:lnTo>
                  <a:lnTo>
                    <a:pt x="461975" y="81610"/>
                  </a:lnTo>
                  <a:lnTo>
                    <a:pt x="427291" y="51435"/>
                  </a:lnTo>
                  <a:lnTo>
                    <a:pt x="388086" y="27635"/>
                  </a:lnTo>
                  <a:lnTo>
                    <a:pt x="345313" y="10744"/>
                  </a:lnTo>
                  <a:lnTo>
                    <a:pt x="299885" y="1346"/>
                  </a:lnTo>
                  <a:lnTo>
                    <a:pt x="252704" y="0"/>
                  </a:lnTo>
                  <a:lnTo>
                    <a:pt x="204698" y="7251"/>
                  </a:lnTo>
                  <a:lnTo>
                    <a:pt x="158750" y="22987"/>
                  </a:lnTo>
                  <a:lnTo>
                    <a:pt x="117513" y="45948"/>
                  </a:lnTo>
                  <a:lnTo>
                    <a:pt x="81521" y="75247"/>
                  </a:lnTo>
                  <a:lnTo>
                    <a:pt x="51358" y="109943"/>
                  </a:lnTo>
                  <a:lnTo>
                    <a:pt x="27571" y="149148"/>
                  </a:lnTo>
                  <a:lnTo>
                    <a:pt x="10706" y="191922"/>
                  </a:lnTo>
                  <a:lnTo>
                    <a:pt x="1333" y="237363"/>
                  </a:lnTo>
                  <a:lnTo>
                    <a:pt x="0" y="284543"/>
                  </a:lnTo>
                  <a:lnTo>
                    <a:pt x="7277" y="332562"/>
                  </a:lnTo>
                  <a:lnTo>
                    <a:pt x="22961" y="378472"/>
                  </a:lnTo>
                  <a:lnTo>
                    <a:pt x="45910" y="419709"/>
                  </a:lnTo>
                  <a:lnTo>
                    <a:pt x="75184" y="455688"/>
                  </a:lnTo>
                  <a:lnTo>
                    <a:pt x="109880" y="485863"/>
                  </a:lnTo>
                  <a:lnTo>
                    <a:pt x="149072" y="509676"/>
                  </a:lnTo>
                  <a:lnTo>
                    <a:pt x="191846" y="526567"/>
                  </a:lnTo>
                  <a:lnTo>
                    <a:pt x="237286" y="535965"/>
                  </a:lnTo>
                  <a:lnTo>
                    <a:pt x="284467" y="537311"/>
                  </a:lnTo>
                  <a:lnTo>
                    <a:pt x="332460" y="530047"/>
                  </a:lnTo>
                  <a:lnTo>
                    <a:pt x="378409" y="514362"/>
                  </a:lnTo>
                  <a:lnTo>
                    <a:pt x="419646" y="491426"/>
                  </a:lnTo>
                  <a:lnTo>
                    <a:pt x="455637" y="462140"/>
                  </a:lnTo>
                  <a:lnTo>
                    <a:pt x="485800" y="427431"/>
                  </a:lnTo>
                  <a:lnTo>
                    <a:pt x="509587" y="388213"/>
                  </a:lnTo>
                  <a:lnTo>
                    <a:pt x="526453" y="345427"/>
                  </a:lnTo>
                  <a:lnTo>
                    <a:pt x="535825" y="299961"/>
                  </a:lnTo>
                  <a:lnTo>
                    <a:pt x="537159" y="252768"/>
                  </a:lnTo>
                  <a:close/>
                </a:path>
                <a:path w="2862579" h="537845">
                  <a:moveTo>
                    <a:pt x="2862237" y="252768"/>
                  </a:moveTo>
                  <a:lnTo>
                    <a:pt x="2854934" y="204749"/>
                  </a:lnTo>
                  <a:lnTo>
                    <a:pt x="2839250" y="158826"/>
                  </a:lnTo>
                  <a:lnTo>
                    <a:pt x="2816326" y="117602"/>
                  </a:lnTo>
                  <a:lnTo>
                    <a:pt x="2787053" y="81610"/>
                  </a:lnTo>
                  <a:lnTo>
                    <a:pt x="2752369" y="51435"/>
                  </a:lnTo>
                  <a:lnTo>
                    <a:pt x="2713190" y="27635"/>
                  </a:lnTo>
                  <a:lnTo>
                    <a:pt x="2670429" y="10744"/>
                  </a:lnTo>
                  <a:lnTo>
                    <a:pt x="2624988" y="1346"/>
                  </a:lnTo>
                  <a:lnTo>
                    <a:pt x="2577808" y="0"/>
                  </a:lnTo>
                  <a:lnTo>
                    <a:pt x="2529789" y="7251"/>
                  </a:lnTo>
                  <a:lnTo>
                    <a:pt x="2483828" y="22987"/>
                  </a:lnTo>
                  <a:lnTo>
                    <a:pt x="2442578" y="45948"/>
                  </a:lnTo>
                  <a:lnTo>
                    <a:pt x="2406586" y="75247"/>
                  </a:lnTo>
                  <a:lnTo>
                    <a:pt x="2376411" y="109943"/>
                  </a:lnTo>
                  <a:lnTo>
                    <a:pt x="2352624" y="149148"/>
                  </a:lnTo>
                  <a:lnTo>
                    <a:pt x="2335758" y="191922"/>
                  </a:lnTo>
                  <a:lnTo>
                    <a:pt x="2326373" y="237363"/>
                  </a:lnTo>
                  <a:lnTo>
                    <a:pt x="2325039" y="284543"/>
                  </a:lnTo>
                  <a:lnTo>
                    <a:pt x="2332304" y="332562"/>
                  </a:lnTo>
                  <a:lnTo>
                    <a:pt x="2348026" y="378472"/>
                  </a:lnTo>
                  <a:lnTo>
                    <a:pt x="2371001" y="419709"/>
                  </a:lnTo>
                  <a:lnTo>
                    <a:pt x="2400287" y="455688"/>
                  </a:lnTo>
                  <a:lnTo>
                    <a:pt x="2434996" y="485863"/>
                  </a:lnTo>
                  <a:lnTo>
                    <a:pt x="2474188" y="509676"/>
                  </a:lnTo>
                  <a:lnTo>
                    <a:pt x="2516962" y="526567"/>
                  </a:lnTo>
                  <a:lnTo>
                    <a:pt x="2562402" y="535965"/>
                  </a:lnTo>
                  <a:lnTo>
                    <a:pt x="2609583" y="537311"/>
                  </a:lnTo>
                  <a:lnTo>
                    <a:pt x="2657602" y="530047"/>
                  </a:lnTo>
                  <a:lnTo>
                    <a:pt x="2703563" y="514362"/>
                  </a:lnTo>
                  <a:lnTo>
                    <a:pt x="2744813" y="491426"/>
                  </a:lnTo>
                  <a:lnTo>
                    <a:pt x="2780804" y="462140"/>
                  </a:lnTo>
                  <a:lnTo>
                    <a:pt x="2810967" y="427431"/>
                  </a:lnTo>
                  <a:lnTo>
                    <a:pt x="2834741" y="388213"/>
                  </a:lnTo>
                  <a:lnTo>
                    <a:pt x="2851594" y="345427"/>
                  </a:lnTo>
                  <a:lnTo>
                    <a:pt x="2860941" y="299961"/>
                  </a:lnTo>
                  <a:lnTo>
                    <a:pt x="2862237" y="252768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13466" y="5490987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5" h="375285">
                  <a:moveTo>
                    <a:pt x="182117" y="375114"/>
                  </a:moveTo>
                  <a:lnTo>
                    <a:pt x="134096" y="367378"/>
                  </a:lnTo>
                  <a:lnTo>
                    <a:pt x="90244" y="347903"/>
                  </a:lnTo>
                  <a:lnTo>
                    <a:pt x="52724" y="317994"/>
                  </a:lnTo>
                  <a:lnTo>
                    <a:pt x="23701" y="278953"/>
                  </a:lnTo>
                  <a:lnTo>
                    <a:pt x="5338" y="232085"/>
                  </a:lnTo>
                  <a:lnTo>
                    <a:pt x="0" y="182031"/>
                  </a:lnTo>
                  <a:lnTo>
                    <a:pt x="7729" y="134002"/>
                  </a:lnTo>
                  <a:lnTo>
                    <a:pt x="27213" y="90160"/>
                  </a:lnTo>
                  <a:lnTo>
                    <a:pt x="57138" y="52666"/>
                  </a:lnTo>
                  <a:lnTo>
                    <a:pt x="96192" y="23679"/>
                  </a:lnTo>
                  <a:lnTo>
                    <a:pt x="143061" y="5363"/>
                  </a:lnTo>
                  <a:lnTo>
                    <a:pt x="193093" y="0"/>
                  </a:lnTo>
                  <a:lnTo>
                    <a:pt x="241118" y="7715"/>
                  </a:lnTo>
                  <a:lnTo>
                    <a:pt x="284972" y="27186"/>
                  </a:lnTo>
                  <a:lnTo>
                    <a:pt x="322490" y="57093"/>
                  </a:lnTo>
                  <a:lnTo>
                    <a:pt x="351509" y="96112"/>
                  </a:lnTo>
                  <a:lnTo>
                    <a:pt x="369865" y="142923"/>
                  </a:lnTo>
                  <a:lnTo>
                    <a:pt x="375204" y="192978"/>
                  </a:lnTo>
                  <a:lnTo>
                    <a:pt x="367475" y="241012"/>
                  </a:lnTo>
                  <a:lnTo>
                    <a:pt x="347991" y="284869"/>
                  </a:lnTo>
                  <a:lnTo>
                    <a:pt x="318065" y="322391"/>
                  </a:lnTo>
                  <a:lnTo>
                    <a:pt x="279011" y="351423"/>
                  </a:lnTo>
                  <a:lnTo>
                    <a:pt x="232142" y="369808"/>
                  </a:lnTo>
                  <a:lnTo>
                    <a:pt x="182117" y="375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773985" y="5551455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06604" y="254098"/>
                  </a:moveTo>
                  <a:lnTo>
                    <a:pt x="60322" y="237048"/>
                  </a:lnTo>
                  <a:lnTo>
                    <a:pt x="23819" y="203888"/>
                  </a:lnTo>
                  <a:lnTo>
                    <a:pt x="2101" y="157650"/>
                  </a:lnTo>
                  <a:lnTo>
                    <a:pt x="0" y="106595"/>
                  </a:lnTo>
                  <a:lnTo>
                    <a:pt x="17069" y="60306"/>
                  </a:lnTo>
                  <a:lnTo>
                    <a:pt x="50256" y="23792"/>
                  </a:lnTo>
                  <a:lnTo>
                    <a:pt x="96509" y="2063"/>
                  </a:lnTo>
                  <a:lnTo>
                    <a:pt x="147590" y="0"/>
                  </a:lnTo>
                  <a:lnTo>
                    <a:pt x="193875" y="17106"/>
                  </a:lnTo>
                  <a:lnTo>
                    <a:pt x="230383" y="50321"/>
                  </a:lnTo>
                  <a:lnTo>
                    <a:pt x="252129" y="96584"/>
                  </a:lnTo>
                  <a:lnTo>
                    <a:pt x="254193" y="147614"/>
                  </a:lnTo>
                  <a:lnTo>
                    <a:pt x="237105" y="193847"/>
                  </a:lnTo>
                  <a:lnTo>
                    <a:pt x="203910" y="230305"/>
                  </a:lnTo>
                  <a:lnTo>
                    <a:pt x="157656" y="252010"/>
                  </a:lnTo>
                  <a:lnTo>
                    <a:pt x="106604" y="254098"/>
                  </a:lnTo>
                  <a:close/>
                </a:path>
              </a:pathLst>
            </a:custGeom>
            <a:solidFill>
              <a:srgbClr val="23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213736" y="5409837"/>
              <a:ext cx="537210" cy="537845"/>
            </a:xfrm>
            <a:custGeom>
              <a:avLst/>
              <a:gdLst/>
              <a:ahLst/>
              <a:cxnLst/>
              <a:rect l="l" t="t" r="r" b="b"/>
              <a:pathLst>
                <a:path w="537210" h="537845">
                  <a:moveTo>
                    <a:pt x="284441" y="537309"/>
                  </a:moveTo>
                  <a:lnTo>
                    <a:pt x="237288" y="535959"/>
                  </a:lnTo>
                  <a:lnTo>
                    <a:pt x="191872" y="526562"/>
                  </a:lnTo>
                  <a:lnTo>
                    <a:pt x="149109" y="509679"/>
                  </a:lnTo>
                  <a:lnTo>
                    <a:pt x="109921" y="485869"/>
                  </a:lnTo>
                  <a:lnTo>
                    <a:pt x="75223" y="455692"/>
                  </a:lnTo>
                  <a:lnTo>
                    <a:pt x="45937" y="419708"/>
                  </a:lnTo>
                  <a:lnTo>
                    <a:pt x="22979" y="378478"/>
                  </a:lnTo>
                  <a:lnTo>
                    <a:pt x="7269" y="332562"/>
                  </a:lnTo>
                  <a:lnTo>
                    <a:pt x="0" y="284545"/>
                  </a:lnTo>
                  <a:lnTo>
                    <a:pt x="1335" y="237360"/>
                  </a:lnTo>
                  <a:lnTo>
                    <a:pt x="10718" y="191922"/>
                  </a:lnTo>
                  <a:lnTo>
                    <a:pt x="27591" y="149146"/>
                  </a:lnTo>
                  <a:lnTo>
                    <a:pt x="51394" y="109949"/>
                  </a:lnTo>
                  <a:lnTo>
                    <a:pt x="81571" y="75246"/>
                  </a:lnTo>
                  <a:lnTo>
                    <a:pt x="117562" y="45953"/>
                  </a:lnTo>
                  <a:lnTo>
                    <a:pt x="158811" y="22984"/>
                  </a:lnTo>
                  <a:lnTo>
                    <a:pt x="204758" y="7257"/>
                  </a:lnTo>
                  <a:lnTo>
                    <a:pt x="252732" y="0"/>
                  </a:lnTo>
                  <a:lnTo>
                    <a:pt x="299893" y="1349"/>
                  </a:lnTo>
                  <a:lnTo>
                    <a:pt x="345320" y="10746"/>
                  </a:lnTo>
                  <a:lnTo>
                    <a:pt x="388093" y="27629"/>
                  </a:lnTo>
                  <a:lnTo>
                    <a:pt x="427290" y="51439"/>
                  </a:lnTo>
                  <a:lnTo>
                    <a:pt x="461990" y="81616"/>
                  </a:lnTo>
                  <a:lnTo>
                    <a:pt x="491273" y="117600"/>
                  </a:lnTo>
                  <a:lnTo>
                    <a:pt x="514217" y="158830"/>
                  </a:lnTo>
                  <a:lnTo>
                    <a:pt x="529901" y="204746"/>
                  </a:lnTo>
                  <a:lnTo>
                    <a:pt x="537206" y="252768"/>
                  </a:lnTo>
                  <a:lnTo>
                    <a:pt x="535893" y="299967"/>
                  </a:lnTo>
                  <a:lnTo>
                    <a:pt x="526520" y="345423"/>
                  </a:lnTo>
                  <a:lnTo>
                    <a:pt x="509649" y="388215"/>
                  </a:lnTo>
                  <a:lnTo>
                    <a:pt x="485839" y="427426"/>
                  </a:lnTo>
                  <a:lnTo>
                    <a:pt x="455650" y="462134"/>
                  </a:lnTo>
                  <a:lnTo>
                    <a:pt x="419642" y="491421"/>
                  </a:lnTo>
                  <a:lnTo>
                    <a:pt x="378376" y="514367"/>
                  </a:lnTo>
                  <a:lnTo>
                    <a:pt x="332412" y="530051"/>
                  </a:lnTo>
                  <a:lnTo>
                    <a:pt x="284441" y="537309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294771" y="5490987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5" h="375285">
                  <a:moveTo>
                    <a:pt x="182149" y="375114"/>
                  </a:moveTo>
                  <a:lnTo>
                    <a:pt x="134098" y="367378"/>
                  </a:lnTo>
                  <a:lnTo>
                    <a:pt x="90226" y="347903"/>
                  </a:lnTo>
                  <a:lnTo>
                    <a:pt x="52698" y="317994"/>
                  </a:lnTo>
                  <a:lnTo>
                    <a:pt x="23682" y="278953"/>
                  </a:lnTo>
                  <a:lnTo>
                    <a:pt x="5343" y="232085"/>
                  </a:lnTo>
                  <a:lnTo>
                    <a:pt x="0" y="182031"/>
                  </a:lnTo>
                  <a:lnTo>
                    <a:pt x="7718" y="134002"/>
                  </a:lnTo>
                  <a:lnTo>
                    <a:pt x="27191" y="90160"/>
                  </a:lnTo>
                  <a:lnTo>
                    <a:pt x="57109" y="52666"/>
                  </a:lnTo>
                  <a:lnTo>
                    <a:pt x="96165" y="23679"/>
                  </a:lnTo>
                  <a:lnTo>
                    <a:pt x="143049" y="5363"/>
                  </a:lnTo>
                  <a:lnTo>
                    <a:pt x="193104" y="0"/>
                  </a:lnTo>
                  <a:lnTo>
                    <a:pt x="241138" y="7715"/>
                  </a:lnTo>
                  <a:lnTo>
                    <a:pt x="284995" y="27186"/>
                  </a:lnTo>
                  <a:lnTo>
                    <a:pt x="322517" y="57093"/>
                  </a:lnTo>
                  <a:lnTo>
                    <a:pt x="351549" y="96112"/>
                  </a:lnTo>
                  <a:lnTo>
                    <a:pt x="369935" y="142923"/>
                  </a:lnTo>
                  <a:lnTo>
                    <a:pt x="375229" y="192978"/>
                  </a:lnTo>
                  <a:lnTo>
                    <a:pt x="367468" y="241012"/>
                  </a:lnTo>
                  <a:lnTo>
                    <a:pt x="347969" y="284869"/>
                  </a:lnTo>
                  <a:lnTo>
                    <a:pt x="318048" y="322391"/>
                  </a:lnTo>
                  <a:lnTo>
                    <a:pt x="279023" y="351423"/>
                  </a:lnTo>
                  <a:lnTo>
                    <a:pt x="232212" y="369808"/>
                  </a:lnTo>
                  <a:lnTo>
                    <a:pt x="182149" y="375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355265" y="5551455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06542" y="254098"/>
                  </a:moveTo>
                  <a:lnTo>
                    <a:pt x="60271" y="237048"/>
                  </a:lnTo>
                  <a:lnTo>
                    <a:pt x="23779" y="203888"/>
                  </a:lnTo>
                  <a:lnTo>
                    <a:pt x="2066" y="157650"/>
                  </a:lnTo>
                  <a:lnTo>
                    <a:pt x="0" y="106595"/>
                  </a:lnTo>
                  <a:lnTo>
                    <a:pt x="17083" y="60306"/>
                  </a:lnTo>
                  <a:lnTo>
                    <a:pt x="50272" y="23792"/>
                  </a:lnTo>
                  <a:lnTo>
                    <a:pt x="96523" y="2062"/>
                  </a:lnTo>
                  <a:lnTo>
                    <a:pt x="147578" y="0"/>
                  </a:lnTo>
                  <a:lnTo>
                    <a:pt x="193867" y="17106"/>
                  </a:lnTo>
                  <a:lnTo>
                    <a:pt x="230381" y="50321"/>
                  </a:lnTo>
                  <a:lnTo>
                    <a:pt x="252111" y="96584"/>
                  </a:lnTo>
                  <a:lnTo>
                    <a:pt x="254174" y="147613"/>
                  </a:lnTo>
                  <a:lnTo>
                    <a:pt x="237068" y="193847"/>
                  </a:lnTo>
                  <a:lnTo>
                    <a:pt x="203852" y="230305"/>
                  </a:lnTo>
                  <a:lnTo>
                    <a:pt x="157589" y="252010"/>
                  </a:lnTo>
                  <a:lnTo>
                    <a:pt x="106542" y="254098"/>
                  </a:lnTo>
                  <a:close/>
                </a:path>
              </a:pathLst>
            </a:custGeom>
            <a:solidFill>
              <a:srgbClr val="23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795004" y="5409837"/>
              <a:ext cx="537210" cy="537845"/>
            </a:xfrm>
            <a:custGeom>
              <a:avLst/>
              <a:gdLst/>
              <a:ahLst/>
              <a:cxnLst/>
              <a:rect l="l" t="t" r="r" b="b"/>
              <a:pathLst>
                <a:path w="537210" h="537845">
                  <a:moveTo>
                    <a:pt x="284545" y="537309"/>
                  </a:moveTo>
                  <a:lnTo>
                    <a:pt x="237347" y="535959"/>
                  </a:lnTo>
                  <a:lnTo>
                    <a:pt x="191891" y="526562"/>
                  </a:lnTo>
                  <a:lnTo>
                    <a:pt x="149098" y="509679"/>
                  </a:lnTo>
                  <a:lnTo>
                    <a:pt x="109888" y="485869"/>
                  </a:lnTo>
                  <a:lnTo>
                    <a:pt x="75179" y="455692"/>
                  </a:lnTo>
                  <a:lnTo>
                    <a:pt x="45892" y="419708"/>
                  </a:lnTo>
                  <a:lnTo>
                    <a:pt x="22947" y="378478"/>
                  </a:lnTo>
                  <a:lnTo>
                    <a:pt x="7262" y="332562"/>
                  </a:lnTo>
                  <a:lnTo>
                    <a:pt x="0" y="284545"/>
                  </a:lnTo>
                  <a:lnTo>
                    <a:pt x="1336" y="237360"/>
                  </a:lnTo>
                  <a:lnTo>
                    <a:pt x="10715" y="191922"/>
                  </a:lnTo>
                  <a:lnTo>
                    <a:pt x="27581" y="149146"/>
                  </a:lnTo>
                  <a:lnTo>
                    <a:pt x="51378" y="109949"/>
                  </a:lnTo>
                  <a:lnTo>
                    <a:pt x="81549" y="75246"/>
                  </a:lnTo>
                  <a:lnTo>
                    <a:pt x="117539" y="45953"/>
                  </a:lnTo>
                  <a:lnTo>
                    <a:pt x="158792" y="22984"/>
                  </a:lnTo>
                  <a:lnTo>
                    <a:pt x="204751" y="7257"/>
                  </a:lnTo>
                  <a:lnTo>
                    <a:pt x="252768" y="0"/>
                  </a:lnTo>
                  <a:lnTo>
                    <a:pt x="299952" y="1349"/>
                  </a:lnTo>
                  <a:lnTo>
                    <a:pt x="345386" y="10746"/>
                  </a:lnTo>
                  <a:lnTo>
                    <a:pt x="388153" y="27629"/>
                  </a:lnTo>
                  <a:lnTo>
                    <a:pt x="427336" y="51439"/>
                  </a:lnTo>
                  <a:lnTo>
                    <a:pt x="462019" y="81616"/>
                  </a:lnTo>
                  <a:lnTo>
                    <a:pt x="491284" y="117600"/>
                  </a:lnTo>
                  <a:lnTo>
                    <a:pt x="514215" y="158830"/>
                  </a:lnTo>
                  <a:lnTo>
                    <a:pt x="529894" y="204746"/>
                  </a:lnTo>
                  <a:lnTo>
                    <a:pt x="537199" y="252768"/>
                  </a:lnTo>
                  <a:lnTo>
                    <a:pt x="535888" y="299967"/>
                  </a:lnTo>
                  <a:lnTo>
                    <a:pt x="526519" y="345423"/>
                  </a:lnTo>
                  <a:lnTo>
                    <a:pt x="509656" y="388215"/>
                  </a:lnTo>
                  <a:lnTo>
                    <a:pt x="485860" y="427426"/>
                  </a:lnTo>
                  <a:lnTo>
                    <a:pt x="455691" y="462134"/>
                  </a:lnTo>
                  <a:lnTo>
                    <a:pt x="419712" y="491421"/>
                  </a:lnTo>
                  <a:lnTo>
                    <a:pt x="378483" y="514367"/>
                  </a:lnTo>
                  <a:lnTo>
                    <a:pt x="332567" y="530051"/>
                  </a:lnTo>
                  <a:lnTo>
                    <a:pt x="284545" y="537309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875997" y="5490987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5" h="375285">
                  <a:moveTo>
                    <a:pt x="182098" y="375114"/>
                  </a:moveTo>
                  <a:lnTo>
                    <a:pt x="134110" y="367378"/>
                  </a:lnTo>
                  <a:lnTo>
                    <a:pt x="90282" y="347903"/>
                  </a:lnTo>
                  <a:lnTo>
                    <a:pt x="52773" y="317994"/>
                  </a:lnTo>
                  <a:lnTo>
                    <a:pt x="23747" y="278953"/>
                  </a:lnTo>
                  <a:lnTo>
                    <a:pt x="5362" y="232085"/>
                  </a:lnTo>
                  <a:lnTo>
                    <a:pt x="0" y="182031"/>
                  </a:lnTo>
                  <a:lnTo>
                    <a:pt x="7720" y="134002"/>
                  </a:lnTo>
                  <a:lnTo>
                    <a:pt x="27206" y="90160"/>
                  </a:lnTo>
                  <a:lnTo>
                    <a:pt x="57140" y="52666"/>
                  </a:lnTo>
                  <a:lnTo>
                    <a:pt x="96206" y="23679"/>
                  </a:lnTo>
                  <a:lnTo>
                    <a:pt x="143085" y="5363"/>
                  </a:lnTo>
                  <a:lnTo>
                    <a:pt x="193140" y="0"/>
                  </a:lnTo>
                  <a:lnTo>
                    <a:pt x="241174" y="7715"/>
                  </a:lnTo>
                  <a:lnTo>
                    <a:pt x="285030" y="27186"/>
                  </a:lnTo>
                  <a:lnTo>
                    <a:pt x="322552" y="57093"/>
                  </a:lnTo>
                  <a:lnTo>
                    <a:pt x="351585" y="96112"/>
                  </a:lnTo>
                  <a:lnTo>
                    <a:pt x="369970" y="142923"/>
                  </a:lnTo>
                  <a:lnTo>
                    <a:pt x="375264" y="192978"/>
                  </a:lnTo>
                  <a:lnTo>
                    <a:pt x="367498" y="241012"/>
                  </a:lnTo>
                  <a:lnTo>
                    <a:pt x="347984" y="284869"/>
                  </a:lnTo>
                  <a:lnTo>
                    <a:pt x="318035" y="322391"/>
                  </a:lnTo>
                  <a:lnTo>
                    <a:pt x="278965" y="351423"/>
                  </a:lnTo>
                  <a:lnTo>
                    <a:pt x="232085" y="369808"/>
                  </a:lnTo>
                  <a:lnTo>
                    <a:pt x="182098" y="375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36533" y="5551455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06690" y="254098"/>
                  </a:moveTo>
                  <a:lnTo>
                    <a:pt x="60400" y="237048"/>
                  </a:lnTo>
                  <a:lnTo>
                    <a:pt x="23886" y="203888"/>
                  </a:lnTo>
                  <a:lnTo>
                    <a:pt x="2157" y="157650"/>
                  </a:lnTo>
                  <a:lnTo>
                    <a:pt x="0" y="106595"/>
                  </a:lnTo>
                  <a:lnTo>
                    <a:pt x="17057" y="60306"/>
                  </a:lnTo>
                  <a:lnTo>
                    <a:pt x="50255" y="23792"/>
                  </a:lnTo>
                  <a:lnTo>
                    <a:pt x="96516" y="2062"/>
                  </a:lnTo>
                  <a:lnTo>
                    <a:pt x="147571" y="0"/>
                  </a:lnTo>
                  <a:lnTo>
                    <a:pt x="193860" y="17106"/>
                  </a:lnTo>
                  <a:lnTo>
                    <a:pt x="230374" y="50321"/>
                  </a:lnTo>
                  <a:lnTo>
                    <a:pt x="252104" y="96584"/>
                  </a:lnTo>
                  <a:lnTo>
                    <a:pt x="254192" y="147613"/>
                  </a:lnTo>
                  <a:lnTo>
                    <a:pt x="237142" y="193847"/>
                  </a:lnTo>
                  <a:lnTo>
                    <a:pt x="203983" y="230305"/>
                  </a:lnTo>
                  <a:lnTo>
                    <a:pt x="157744" y="252010"/>
                  </a:lnTo>
                  <a:lnTo>
                    <a:pt x="106690" y="254098"/>
                  </a:lnTo>
                  <a:close/>
                </a:path>
              </a:pathLst>
            </a:custGeom>
            <a:solidFill>
              <a:srgbClr val="23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376271" y="5409837"/>
              <a:ext cx="537845" cy="537845"/>
            </a:xfrm>
            <a:custGeom>
              <a:avLst/>
              <a:gdLst/>
              <a:ahLst/>
              <a:cxnLst/>
              <a:rect l="l" t="t" r="r" b="b"/>
              <a:pathLst>
                <a:path w="537845" h="537845">
                  <a:moveTo>
                    <a:pt x="284540" y="537309"/>
                  </a:moveTo>
                  <a:lnTo>
                    <a:pt x="237341" y="535959"/>
                  </a:lnTo>
                  <a:lnTo>
                    <a:pt x="191886" y="526562"/>
                  </a:lnTo>
                  <a:lnTo>
                    <a:pt x="149093" y="509679"/>
                  </a:lnTo>
                  <a:lnTo>
                    <a:pt x="109882" y="485869"/>
                  </a:lnTo>
                  <a:lnTo>
                    <a:pt x="75174" y="455692"/>
                  </a:lnTo>
                  <a:lnTo>
                    <a:pt x="45887" y="419708"/>
                  </a:lnTo>
                  <a:lnTo>
                    <a:pt x="22941" y="378478"/>
                  </a:lnTo>
                  <a:lnTo>
                    <a:pt x="7257" y="332562"/>
                  </a:lnTo>
                  <a:lnTo>
                    <a:pt x="0" y="284545"/>
                  </a:lnTo>
                  <a:lnTo>
                    <a:pt x="1349" y="237360"/>
                  </a:lnTo>
                  <a:lnTo>
                    <a:pt x="10746" y="191922"/>
                  </a:lnTo>
                  <a:lnTo>
                    <a:pt x="27629" y="149146"/>
                  </a:lnTo>
                  <a:lnTo>
                    <a:pt x="51439" y="109949"/>
                  </a:lnTo>
                  <a:lnTo>
                    <a:pt x="81616" y="75246"/>
                  </a:lnTo>
                  <a:lnTo>
                    <a:pt x="117600" y="45953"/>
                  </a:lnTo>
                  <a:lnTo>
                    <a:pt x="158830" y="22984"/>
                  </a:lnTo>
                  <a:lnTo>
                    <a:pt x="204746" y="7257"/>
                  </a:lnTo>
                  <a:lnTo>
                    <a:pt x="252720" y="0"/>
                  </a:lnTo>
                  <a:lnTo>
                    <a:pt x="299883" y="1349"/>
                  </a:lnTo>
                  <a:lnTo>
                    <a:pt x="345314" y="10746"/>
                  </a:lnTo>
                  <a:lnTo>
                    <a:pt x="388095" y="27629"/>
                  </a:lnTo>
                  <a:lnTo>
                    <a:pt x="427305" y="51439"/>
                  </a:lnTo>
                  <a:lnTo>
                    <a:pt x="462026" y="81616"/>
                  </a:lnTo>
                  <a:lnTo>
                    <a:pt x="491337" y="117600"/>
                  </a:lnTo>
                  <a:lnTo>
                    <a:pt x="514318" y="158830"/>
                  </a:lnTo>
                  <a:lnTo>
                    <a:pt x="530051" y="204746"/>
                  </a:lnTo>
                  <a:lnTo>
                    <a:pt x="537308" y="252768"/>
                  </a:lnTo>
                  <a:lnTo>
                    <a:pt x="535959" y="299967"/>
                  </a:lnTo>
                  <a:lnTo>
                    <a:pt x="526562" y="345423"/>
                  </a:lnTo>
                  <a:lnTo>
                    <a:pt x="509679" y="388215"/>
                  </a:lnTo>
                  <a:lnTo>
                    <a:pt x="485869" y="427426"/>
                  </a:lnTo>
                  <a:lnTo>
                    <a:pt x="455692" y="462134"/>
                  </a:lnTo>
                  <a:lnTo>
                    <a:pt x="419708" y="491421"/>
                  </a:lnTo>
                  <a:lnTo>
                    <a:pt x="378478" y="514367"/>
                  </a:lnTo>
                  <a:lnTo>
                    <a:pt x="332562" y="530051"/>
                  </a:lnTo>
                  <a:lnTo>
                    <a:pt x="284540" y="537309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457315" y="5490987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5" h="375285">
                  <a:moveTo>
                    <a:pt x="182136" y="375114"/>
                  </a:moveTo>
                  <a:lnTo>
                    <a:pt x="134102" y="367378"/>
                  </a:lnTo>
                  <a:lnTo>
                    <a:pt x="90245" y="347903"/>
                  </a:lnTo>
                  <a:lnTo>
                    <a:pt x="52723" y="317994"/>
                  </a:lnTo>
                  <a:lnTo>
                    <a:pt x="23691" y="278953"/>
                  </a:lnTo>
                  <a:lnTo>
                    <a:pt x="5306" y="232085"/>
                  </a:lnTo>
                  <a:lnTo>
                    <a:pt x="0" y="182031"/>
                  </a:lnTo>
                  <a:lnTo>
                    <a:pt x="7736" y="134002"/>
                  </a:lnTo>
                  <a:lnTo>
                    <a:pt x="27210" y="90160"/>
                  </a:lnTo>
                  <a:lnTo>
                    <a:pt x="57120" y="52666"/>
                  </a:lnTo>
                  <a:lnTo>
                    <a:pt x="96160" y="23679"/>
                  </a:lnTo>
                  <a:lnTo>
                    <a:pt x="143028" y="5363"/>
                  </a:lnTo>
                  <a:lnTo>
                    <a:pt x="193083" y="0"/>
                  </a:lnTo>
                  <a:lnTo>
                    <a:pt x="241117" y="7715"/>
                  </a:lnTo>
                  <a:lnTo>
                    <a:pt x="284974" y="27186"/>
                  </a:lnTo>
                  <a:lnTo>
                    <a:pt x="322496" y="57093"/>
                  </a:lnTo>
                  <a:lnTo>
                    <a:pt x="351528" y="96112"/>
                  </a:lnTo>
                  <a:lnTo>
                    <a:pt x="369913" y="142923"/>
                  </a:lnTo>
                  <a:lnTo>
                    <a:pt x="375208" y="192978"/>
                  </a:lnTo>
                  <a:lnTo>
                    <a:pt x="367447" y="241012"/>
                  </a:lnTo>
                  <a:lnTo>
                    <a:pt x="347948" y="284869"/>
                  </a:lnTo>
                  <a:lnTo>
                    <a:pt x="318027" y="322391"/>
                  </a:lnTo>
                  <a:lnTo>
                    <a:pt x="279002" y="351423"/>
                  </a:lnTo>
                  <a:lnTo>
                    <a:pt x="232191" y="369808"/>
                  </a:lnTo>
                  <a:lnTo>
                    <a:pt x="182136" y="375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517863" y="5551455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06484" y="254098"/>
                  </a:moveTo>
                  <a:lnTo>
                    <a:pt x="60251" y="237048"/>
                  </a:lnTo>
                  <a:lnTo>
                    <a:pt x="23792" y="203888"/>
                  </a:lnTo>
                  <a:lnTo>
                    <a:pt x="2088" y="157650"/>
                  </a:lnTo>
                  <a:lnTo>
                    <a:pt x="0" y="106595"/>
                  </a:lnTo>
                  <a:lnTo>
                    <a:pt x="17050" y="60306"/>
                  </a:lnTo>
                  <a:lnTo>
                    <a:pt x="50209" y="23792"/>
                  </a:lnTo>
                  <a:lnTo>
                    <a:pt x="96447" y="2062"/>
                  </a:lnTo>
                  <a:lnTo>
                    <a:pt x="147502" y="0"/>
                  </a:lnTo>
                  <a:lnTo>
                    <a:pt x="193791" y="17106"/>
                  </a:lnTo>
                  <a:lnTo>
                    <a:pt x="230305" y="50321"/>
                  </a:lnTo>
                  <a:lnTo>
                    <a:pt x="252035" y="96584"/>
                  </a:lnTo>
                  <a:lnTo>
                    <a:pt x="254121" y="147613"/>
                  </a:lnTo>
                  <a:lnTo>
                    <a:pt x="237053" y="193847"/>
                  </a:lnTo>
                  <a:lnTo>
                    <a:pt x="203845" y="230305"/>
                  </a:lnTo>
                  <a:lnTo>
                    <a:pt x="157513" y="252010"/>
                  </a:lnTo>
                  <a:lnTo>
                    <a:pt x="106484" y="254098"/>
                  </a:lnTo>
                  <a:close/>
                </a:path>
              </a:pathLst>
            </a:custGeom>
            <a:solidFill>
              <a:srgbClr val="23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038576" y="5490987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5" h="375285">
                  <a:moveTo>
                    <a:pt x="182136" y="375114"/>
                  </a:moveTo>
                  <a:lnTo>
                    <a:pt x="134102" y="367378"/>
                  </a:lnTo>
                  <a:lnTo>
                    <a:pt x="90246" y="347903"/>
                  </a:lnTo>
                  <a:lnTo>
                    <a:pt x="52723" y="317994"/>
                  </a:lnTo>
                  <a:lnTo>
                    <a:pt x="23691" y="278953"/>
                  </a:lnTo>
                  <a:lnTo>
                    <a:pt x="5306" y="232085"/>
                  </a:lnTo>
                  <a:lnTo>
                    <a:pt x="0" y="182031"/>
                  </a:lnTo>
                  <a:lnTo>
                    <a:pt x="7736" y="134002"/>
                  </a:lnTo>
                  <a:lnTo>
                    <a:pt x="27211" y="90160"/>
                  </a:lnTo>
                  <a:lnTo>
                    <a:pt x="57120" y="52666"/>
                  </a:lnTo>
                  <a:lnTo>
                    <a:pt x="96161" y="23679"/>
                  </a:lnTo>
                  <a:lnTo>
                    <a:pt x="143028" y="5363"/>
                  </a:lnTo>
                  <a:lnTo>
                    <a:pt x="193083" y="0"/>
                  </a:lnTo>
                  <a:lnTo>
                    <a:pt x="241117" y="7715"/>
                  </a:lnTo>
                  <a:lnTo>
                    <a:pt x="284973" y="27186"/>
                  </a:lnTo>
                  <a:lnTo>
                    <a:pt x="322496" y="57093"/>
                  </a:lnTo>
                  <a:lnTo>
                    <a:pt x="351528" y="96112"/>
                  </a:lnTo>
                  <a:lnTo>
                    <a:pt x="369913" y="142923"/>
                  </a:lnTo>
                  <a:lnTo>
                    <a:pt x="375219" y="192978"/>
                  </a:lnTo>
                  <a:lnTo>
                    <a:pt x="367483" y="241012"/>
                  </a:lnTo>
                  <a:lnTo>
                    <a:pt x="348008" y="284869"/>
                  </a:lnTo>
                  <a:lnTo>
                    <a:pt x="318099" y="322391"/>
                  </a:lnTo>
                  <a:lnTo>
                    <a:pt x="279058" y="351423"/>
                  </a:lnTo>
                  <a:lnTo>
                    <a:pt x="232191" y="369808"/>
                  </a:lnTo>
                  <a:lnTo>
                    <a:pt x="182136" y="375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099124" y="5551455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06621" y="254098"/>
                  </a:moveTo>
                  <a:lnTo>
                    <a:pt x="60332" y="237048"/>
                  </a:lnTo>
                  <a:lnTo>
                    <a:pt x="23818" y="203888"/>
                  </a:lnTo>
                  <a:lnTo>
                    <a:pt x="2088" y="157650"/>
                  </a:lnTo>
                  <a:lnTo>
                    <a:pt x="0" y="106595"/>
                  </a:lnTo>
                  <a:lnTo>
                    <a:pt x="17050" y="60306"/>
                  </a:lnTo>
                  <a:lnTo>
                    <a:pt x="50209" y="23792"/>
                  </a:lnTo>
                  <a:lnTo>
                    <a:pt x="96448" y="2063"/>
                  </a:lnTo>
                  <a:lnTo>
                    <a:pt x="147571" y="0"/>
                  </a:lnTo>
                  <a:lnTo>
                    <a:pt x="193852" y="17106"/>
                  </a:lnTo>
                  <a:lnTo>
                    <a:pt x="230328" y="50321"/>
                  </a:lnTo>
                  <a:lnTo>
                    <a:pt x="252035" y="96584"/>
                  </a:lnTo>
                  <a:lnTo>
                    <a:pt x="254124" y="147614"/>
                  </a:lnTo>
                  <a:lnTo>
                    <a:pt x="237073" y="193847"/>
                  </a:lnTo>
                  <a:lnTo>
                    <a:pt x="203914" y="230305"/>
                  </a:lnTo>
                  <a:lnTo>
                    <a:pt x="157676" y="252010"/>
                  </a:lnTo>
                  <a:lnTo>
                    <a:pt x="106621" y="254098"/>
                  </a:lnTo>
                  <a:close/>
                </a:path>
              </a:pathLst>
            </a:custGeom>
            <a:solidFill>
              <a:srgbClr val="23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538793" y="5409837"/>
              <a:ext cx="537845" cy="537845"/>
            </a:xfrm>
            <a:custGeom>
              <a:avLst/>
              <a:gdLst/>
              <a:ahLst/>
              <a:cxnLst/>
              <a:rect l="l" t="t" r="r" b="b"/>
              <a:pathLst>
                <a:path w="537845" h="537845">
                  <a:moveTo>
                    <a:pt x="284545" y="537309"/>
                  </a:moveTo>
                  <a:lnTo>
                    <a:pt x="237360" y="535959"/>
                  </a:lnTo>
                  <a:lnTo>
                    <a:pt x="191922" y="526562"/>
                  </a:lnTo>
                  <a:lnTo>
                    <a:pt x="149146" y="509679"/>
                  </a:lnTo>
                  <a:lnTo>
                    <a:pt x="109949" y="485869"/>
                  </a:lnTo>
                  <a:lnTo>
                    <a:pt x="75246" y="455692"/>
                  </a:lnTo>
                  <a:lnTo>
                    <a:pt x="45952" y="419708"/>
                  </a:lnTo>
                  <a:lnTo>
                    <a:pt x="22984" y="378478"/>
                  </a:lnTo>
                  <a:lnTo>
                    <a:pt x="7257" y="332562"/>
                  </a:lnTo>
                  <a:lnTo>
                    <a:pt x="0" y="284545"/>
                  </a:lnTo>
                  <a:lnTo>
                    <a:pt x="1349" y="237360"/>
                  </a:lnTo>
                  <a:lnTo>
                    <a:pt x="10746" y="191922"/>
                  </a:lnTo>
                  <a:lnTo>
                    <a:pt x="27629" y="149146"/>
                  </a:lnTo>
                  <a:lnTo>
                    <a:pt x="51439" y="109949"/>
                  </a:lnTo>
                  <a:lnTo>
                    <a:pt x="81616" y="75246"/>
                  </a:lnTo>
                  <a:lnTo>
                    <a:pt x="117600" y="45953"/>
                  </a:lnTo>
                  <a:lnTo>
                    <a:pt x="158830" y="22984"/>
                  </a:lnTo>
                  <a:lnTo>
                    <a:pt x="204746" y="7257"/>
                  </a:lnTo>
                  <a:lnTo>
                    <a:pt x="252768" y="0"/>
                  </a:lnTo>
                  <a:lnTo>
                    <a:pt x="299967" y="1349"/>
                  </a:lnTo>
                  <a:lnTo>
                    <a:pt x="345422" y="10746"/>
                  </a:lnTo>
                  <a:lnTo>
                    <a:pt x="388215" y="27629"/>
                  </a:lnTo>
                  <a:lnTo>
                    <a:pt x="427426" y="51439"/>
                  </a:lnTo>
                  <a:lnTo>
                    <a:pt x="462134" y="81616"/>
                  </a:lnTo>
                  <a:lnTo>
                    <a:pt x="491421" y="117600"/>
                  </a:lnTo>
                  <a:lnTo>
                    <a:pt x="514366" y="158830"/>
                  </a:lnTo>
                  <a:lnTo>
                    <a:pt x="530051" y="204746"/>
                  </a:lnTo>
                  <a:lnTo>
                    <a:pt x="537308" y="252768"/>
                  </a:lnTo>
                  <a:lnTo>
                    <a:pt x="535959" y="299967"/>
                  </a:lnTo>
                  <a:lnTo>
                    <a:pt x="526562" y="345423"/>
                  </a:lnTo>
                  <a:lnTo>
                    <a:pt x="509679" y="388215"/>
                  </a:lnTo>
                  <a:lnTo>
                    <a:pt x="485869" y="427426"/>
                  </a:lnTo>
                  <a:lnTo>
                    <a:pt x="455692" y="462134"/>
                  </a:lnTo>
                  <a:lnTo>
                    <a:pt x="419708" y="491421"/>
                  </a:lnTo>
                  <a:lnTo>
                    <a:pt x="378478" y="514367"/>
                  </a:lnTo>
                  <a:lnTo>
                    <a:pt x="332562" y="530051"/>
                  </a:lnTo>
                  <a:lnTo>
                    <a:pt x="284545" y="537309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619838" y="5490987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5" h="375285">
                  <a:moveTo>
                    <a:pt x="182136" y="375114"/>
                  </a:moveTo>
                  <a:lnTo>
                    <a:pt x="134102" y="367378"/>
                  </a:lnTo>
                  <a:lnTo>
                    <a:pt x="90245" y="347903"/>
                  </a:lnTo>
                  <a:lnTo>
                    <a:pt x="52723" y="317994"/>
                  </a:lnTo>
                  <a:lnTo>
                    <a:pt x="23691" y="278953"/>
                  </a:lnTo>
                  <a:lnTo>
                    <a:pt x="5306" y="232085"/>
                  </a:lnTo>
                  <a:lnTo>
                    <a:pt x="0" y="182031"/>
                  </a:lnTo>
                  <a:lnTo>
                    <a:pt x="7736" y="134002"/>
                  </a:lnTo>
                  <a:lnTo>
                    <a:pt x="27211" y="90160"/>
                  </a:lnTo>
                  <a:lnTo>
                    <a:pt x="57120" y="52666"/>
                  </a:lnTo>
                  <a:lnTo>
                    <a:pt x="96161" y="23679"/>
                  </a:lnTo>
                  <a:lnTo>
                    <a:pt x="143028" y="5363"/>
                  </a:lnTo>
                  <a:lnTo>
                    <a:pt x="193083" y="0"/>
                  </a:lnTo>
                  <a:lnTo>
                    <a:pt x="241117" y="7715"/>
                  </a:lnTo>
                  <a:lnTo>
                    <a:pt x="284974" y="27186"/>
                  </a:lnTo>
                  <a:lnTo>
                    <a:pt x="322496" y="57093"/>
                  </a:lnTo>
                  <a:lnTo>
                    <a:pt x="351528" y="96112"/>
                  </a:lnTo>
                  <a:lnTo>
                    <a:pt x="369913" y="142923"/>
                  </a:lnTo>
                  <a:lnTo>
                    <a:pt x="375220" y="192978"/>
                  </a:lnTo>
                  <a:lnTo>
                    <a:pt x="367483" y="241012"/>
                  </a:lnTo>
                  <a:lnTo>
                    <a:pt x="348009" y="284869"/>
                  </a:lnTo>
                  <a:lnTo>
                    <a:pt x="318099" y="322391"/>
                  </a:lnTo>
                  <a:lnTo>
                    <a:pt x="279058" y="351423"/>
                  </a:lnTo>
                  <a:lnTo>
                    <a:pt x="232191" y="369808"/>
                  </a:lnTo>
                  <a:lnTo>
                    <a:pt x="182136" y="375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680386" y="5551455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06621" y="254098"/>
                  </a:moveTo>
                  <a:lnTo>
                    <a:pt x="60332" y="237048"/>
                  </a:lnTo>
                  <a:lnTo>
                    <a:pt x="23818" y="203888"/>
                  </a:lnTo>
                  <a:lnTo>
                    <a:pt x="2088" y="157650"/>
                  </a:lnTo>
                  <a:lnTo>
                    <a:pt x="0" y="106595"/>
                  </a:lnTo>
                  <a:lnTo>
                    <a:pt x="17050" y="60306"/>
                  </a:lnTo>
                  <a:lnTo>
                    <a:pt x="50209" y="23792"/>
                  </a:lnTo>
                  <a:lnTo>
                    <a:pt x="96448" y="2062"/>
                  </a:lnTo>
                  <a:lnTo>
                    <a:pt x="147502" y="0"/>
                  </a:lnTo>
                  <a:lnTo>
                    <a:pt x="193791" y="17106"/>
                  </a:lnTo>
                  <a:lnTo>
                    <a:pt x="230305" y="50321"/>
                  </a:lnTo>
                  <a:lnTo>
                    <a:pt x="252035" y="96584"/>
                  </a:lnTo>
                  <a:lnTo>
                    <a:pt x="254124" y="147613"/>
                  </a:lnTo>
                  <a:lnTo>
                    <a:pt x="237073" y="193847"/>
                  </a:lnTo>
                  <a:lnTo>
                    <a:pt x="203914" y="230305"/>
                  </a:lnTo>
                  <a:lnTo>
                    <a:pt x="157676" y="252010"/>
                  </a:lnTo>
                  <a:lnTo>
                    <a:pt x="106621" y="254098"/>
                  </a:lnTo>
                  <a:close/>
                </a:path>
              </a:pathLst>
            </a:custGeom>
            <a:solidFill>
              <a:srgbClr val="2320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/>
          <p:nvPr/>
        </p:nvSpPr>
        <p:spPr>
          <a:xfrm>
            <a:off x="1517564" y="6540151"/>
            <a:ext cx="4314825" cy="116205"/>
          </a:xfrm>
          <a:custGeom>
            <a:avLst/>
            <a:gdLst/>
            <a:ahLst/>
            <a:cxnLst/>
            <a:rect l="l" t="t" r="r" b="b"/>
            <a:pathLst>
              <a:path w="4314825" h="116204">
                <a:moveTo>
                  <a:pt x="0" y="116122"/>
                </a:moveTo>
                <a:lnTo>
                  <a:pt x="4314439" y="116122"/>
                </a:lnTo>
                <a:lnTo>
                  <a:pt x="4314439" y="0"/>
                </a:lnTo>
                <a:lnTo>
                  <a:pt x="0" y="0"/>
                </a:lnTo>
                <a:lnTo>
                  <a:pt x="0" y="116122"/>
                </a:lnTo>
                <a:close/>
              </a:path>
            </a:pathLst>
          </a:custGeom>
          <a:solidFill>
            <a:srgbClr val="5267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800122" y="6540151"/>
            <a:ext cx="238125" cy="116205"/>
          </a:xfrm>
          <a:custGeom>
            <a:avLst/>
            <a:gdLst/>
            <a:ahLst/>
            <a:cxnLst/>
            <a:rect l="l" t="t" r="r" b="b"/>
            <a:pathLst>
              <a:path w="238125" h="116204">
                <a:moveTo>
                  <a:pt x="0" y="116122"/>
                </a:moveTo>
                <a:lnTo>
                  <a:pt x="237556" y="116122"/>
                </a:lnTo>
                <a:lnTo>
                  <a:pt x="237556" y="0"/>
                </a:lnTo>
                <a:lnTo>
                  <a:pt x="0" y="0"/>
                </a:lnTo>
                <a:lnTo>
                  <a:pt x="0" y="116122"/>
                </a:lnTo>
                <a:close/>
              </a:path>
            </a:pathLst>
          </a:custGeom>
          <a:solidFill>
            <a:srgbClr val="52677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/>
          <p:cNvGrpSpPr/>
          <p:nvPr/>
        </p:nvGrpSpPr>
        <p:grpSpPr>
          <a:xfrm>
            <a:off x="5001770" y="4864904"/>
            <a:ext cx="1677670" cy="762635"/>
            <a:chOff x="5001770" y="4864904"/>
            <a:chExt cx="1677670" cy="762635"/>
          </a:xfrm>
        </p:grpSpPr>
        <p:sp>
          <p:nvSpPr>
            <p:cNvPr id="34" name="object 34"/>
            <p:cNvSpPr/>
            <p:nvPr/>
          </p:nvSpPr>
          <p:spPr>
            <a:xfrm>
              <a:off x="5001770" y="5017081"/>
              <a:ext cx="1677670" cy="610235"/>
            </a:xfrm>
            <a:custGeom>
              <a:avLst/>
              <a:gdLst/>
              <a:ahLst/>
              <a:cxnLst/>
              <a:rect l="l" t="t" r="r" b="b"/>
              <a:pathLst>
                <a:path w="1677670" h="610235">
                  <a:moveTo>
                    <a:pt x="0" y="610170"/>
                  </a:moveTo>
                  <a:lnTo>
                    <a:pt x="1677358" y="610170"/>
                  </a:lnTo>
                  <a:lnTo>
                    <a:pt x="1677358" y="0"/>
                  </a:lnTo>
                  <a:lnTo>
                    <a:pt x="0" y="0"/>
                  </a:lnTo>
                  <a:lnTo>
                    <a:pt x="0" y="610170"/>
                  </a:lnTo>
                  <a:close/>
                </a:path>
              </a:pathLst>
            </a:custGeom>
            <a:solidFill>
              <a:srgbClr val="E4B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001770" y="4864904"/>
              <a:ext cx="1677670" cy="152400"/>
            </a:xfrm>
            <a:custGeom>
              <a:avLst/>
              <a:gdLst/>
              <a:ahLst/>
              <a:cxnLst/>
              <a:rect l="l" t="t" r="r" b="b"/>
              <a:pathLst>
                <a:path w="1677670" h="152400">
                  <a:moveTo>
                    <a:pt x="1677358" y="152176"/>
                  </a:moveTo>
                  <a:lnTo>
                    <a:pt x="0" y="152176"/>
                  </a:lnTo>
                  <a:lnTo>
                    <a:pt x="0" y="0"/>
                  </a:lnTo>
                  <a:lnTo>
                    <a:pt x="1677358" y="0"/>
                  </a:lnTo>
                  <a:lnTo>
                    <a:pt x="1677358" y="152176"/>
                  </a:lnTo>
                  <a:close/>
                </a:path>
              </a:pathLst>
            </a:custGeom>
            <a:solidFill>
              <a:srgbClr val="EBCC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/>
          <p:nvPr/>
        </p:nvSpPr>
        <p:spPr>
          <a:xfrm>
            <a:off x="5001768" y="5627255"/>
            <a:ext cx="1677670" cy="913130"/>
          </a:xfrm>
          <a:custGeom>
            <a:avLst/>
            <a:gdLst/>
            <a:ahLst/>
            <a:cxnLst/>
            <a:rect l="l" t="t" r="r" b="b"/>
            <a:pathLst>
              <a:path w="1677670" h="913129">
                <a:moveTo>
                  <a:pt x="1677352" y="0"/>
                </a:moveTo>
                <a:lnTo>
                  <a:pt x="0" y="0"/>
                </a:lnTo>
                <a:lnTo>
                  <a:pt x="0" y="227698"/>
                </a:lnTo>
                <a:lnTo>
                  <a:pt x="0" y="912901"/>
                </a:lnTo>
                <a:lnTo>
                  <a:pt x="1677352" y="912901"/>
                </a:lnTo>
                <a:lnTo>
                  <a:pt x="1677352" y="227698"/>
                </a:lnTo>
                <a:lnTo>
                  <a:pt x="1677352" y="0"/>
                </a:lnTo>
                <a:close/>
              </a:path>
            </a:pathLst>
          </a:custGeom>
          <a:solidFill>
            <a:srgbClr val="E39C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800122" y="5964413"/>
            <a:ext cx="105410" cy="201930"/>
          </a:xfrm>
          <a:custGeom>
            <a:avLst/>
            <a:gdLst/>
            <a:ahLst/>
            <a:cxnLst/>
            <a:rect l="l" t="t" r="r" b="b"/>
            <a:pathLst>
              <a:path w="105409" h="201929">
                <a:moveTo>
                  <a:pt x="0" y="201386"/>
                </a:moveTo>
                <a:lnTo>
                  <a:pt x="104916" y="201386"/>
                </a:lnTo>
                <a:lnTo>
                  <a:pt x="104916" y="0"/>
                </a:lnTo>
                <a:lnTo>
                  <a:pt x="0" y="0"/>
                </a:lnTo>
                <a:lnTo>
                  <a:pt x="0" y="201386"/>
                </a:lnTo>
                <a:close/>
              </a:path>
            </a:pathLst>
          </a:custGeom>
          <a:solidFill>
            <a:srgbClr val="2320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800122" y="6224429"/>
            <a:ext cx="105410" cy="201930"/>
          </a:xfrm>
          <a:custGeom>
            <a:avLst/>
            <a:gdLst/>
            <a:ahLst/>
            <a:cxnLst/>
            <a:rect l="l" t="t" r="r" b="b"/>
            <a:pathLst>
              <a:path w="105409" h="201929">
                <a:moveTo>
                  <a:pt x="0" y="201386"/>
                </a:moveTo>
                <a:lnTo>
                  <a:pt x="104916" y="201386"/>
                </a:lnTo>
                <a:lnTo>
                  <a:pt x="104916" y="0"/>
                </a:lnTo>
                <a:lnTo>
                  <a:pt x="0" y="0"/>
                </a:lnTo>
                <a:lnTo>
                  <a:pt x="0" y="201386"/>
                </a:lnTo>
                <a:close/>
              </a:path>
            </a:pathLst>
          </a:custGeom>
          <a:solidFill>
            <a:srgbClr val="23202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/>
          <p:cNvGrpSpPr/>
          <p:nvPr/>
        </p:nvGrpSpPr>
        <p:grpSpPr>
          <a:xfrm>
            <a:off x="5604144" y="4647439"/>
            <a:ext cx="1196340" cy="2009139"/>
            <a:chOff x="5604144" y="4647439"/>
            <a:chExt cx="1196340" cy="2009139"/>
          </a:xfrm>
        </p:grpSpPr>
        <p:sp>
          <p:nvSpPr>
            <p:cNvPr id="40" name="object 40"/>
            <p:cNvSpPr/>
            <p:nvPr/>
          </p:nvSpPr>
          <p:spPr>
            <a:xfrm>
              <a:off x="5832004" y="4647439"/>
              <a:ext cx="968375" cy="1207770"/>
            </a:xfrm>
            <a:custGeom>
              <a:avLst/>
              <a:gdLst/>
              <a:ahLst/>
              <a:cxnLst/>
              <a:rect l="l" t="t" r="r" b="b"/>
              <a:pathLst>
                <a:path w="968375" h="1207770">
                  <a:moveTo>
                    <a:pt x="968119" y="1207510"/>
                  </a:moveTo>
                  <a:lnTo>
                    <a:pt x="0" y="1207510"/>
                  </a:lnTo>
                  <a:lnTo>
                    <a:pt x="137235" y="0"/>
                  </a:lnTo>
                  <a:lnTo>
                    <a:pt x="864989" y="0"/>
                  </a:lnTo>
                  <a:lnTo>
                    <a:pt x="968119" y="1207510"/>
                  </a:lnTo>
                  <a:close/>
                </a:path>
              </a:pathLst>
            </a:custGeom>
            <a:solidFill>
              <a:srgbClr val="E38A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832004" y="5854949"/>
              <a:ext cx="968375" cy="801370"/>
            </a:xfrm>
            <a:custGeom>
              <a:avLst/>
              <a:gdLst/>
              <a:ahLst/>
              <a:cxnLst/>
              <a:rect l="l" t="t" r="r" b="b"/>
              <a:pathLst>
                <a:path w="968375" h="801370">
                  <a:moveTo>
                    <a:pt x="968119" y="801325"/>
                  </a:moveTo>
                  <a:lnTo>
                    <a:pt x="0" y="801325"/>
                  </a:lnTo>
                  <a:lnTo>
                    <a:pt x="0" y="0"/>
                  </a:lnTo>
                  <a:lnTo>
                    <a:pt x="968119" y="0"/>
                  </a:lnTo>
                  <a:lnTo>
                    <a:pt x="968119" y="801325"/>
                  </a:lnTo>
                  <a:close/>
                </a:path>
              </a:pathLst>
            </a:custGeom>
            <a:solidFill>
              <a:srgbClr val="C470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604142" y="6001613"/>
              <a:ext cx="359410" cy="508634"/>
            </a:xfrm>
            <a:custGeom>
              <a:avLst/>
              <a:gdLst/>
              <a:ahLst/>
              <a:cxnLst/>
              <a:rect l="l" t="t" r="r" b="b"/>
              <a:pathLst>
                <a:path w="359410" h="508634">
                  <a:moveTo>
                    <a:pt x="359244" y="368833"/>
                  </a:moveTo>
                  <a:lnTo>
                    <a:pt x="69507" y="368833"/>
                  </a:lnTo>
                  <a:lnTo>
                    <a:pt x="42481" y="374281"/>
                  </a:lnTo>
                  <a:lnTo>
                    <a:pt x="20383" y="389153"/>
                  </a:lnTo>
                  <a:lnTo>
                    <a:pt x="5473" y="411238"/>
                  </a:lnTo>
                  <a:lnTo>
                    <a:pt x="0" y="438340"/>
                  </a:lnTo>
                  <a:lnTo>
                    <a:pt x="5473" y="465467"/>
                  </a:lnTo>
                  <a:lnTo>
                    <a:pt x="20383" y="487603"/>
                  </a:lnTo>
                  <a:lnTo>
                    <a:pt x="42481" y="502539"/>
                  </a:lnTo>
                  <a:lnTo>
                    <a:pt x="69507" y="508012"/>
                  </a:lnTo>
                  <a:lnTo>
                    <a:pt x="359244" y="508012"/>
                  </a:lnTo>
                  <a:lnTo>
                    <a:pt x="359244" y="368833"/>
                  </a:lnTo>
                  <a:close/>
                </a:path>
                <a:path w="359410" h="508634">
                  <a:moveTo>
                    <a:pt x="359244" y="184327"/>
                  </a:moveTo>
                  <a:lnTo>
                    <a:pt x="69507" y="184327"/>
                  </a:lnTo>
                  <a:lnTo>
                    <a:pt x="42481" y="189801"/>
                  </a:lnTo>
                  <a:lnTo>
                    <a:pt x="20383" y="204736"/>
                  </a:lnTo>
                  <a:lnTo>
                    <a:pt x="5473" y="226885"/>
                  </a:lnTo>
                  <a:lnTo>
                    <a:pt x="0" y="254000"/>
                  </a:lnTo>
                  <a:lnTo>
                    <a:pt x="5473" y="281038"/>
                  </a:lnTo>
                  <a:lnTo>
                    <a:pt x="20383" y="303136"/>
                  </a:lnTo>
                  <a:lnTo>
                    <a:pt x="42481" y="318046"/>
                  </a:lnTo>
                  <a:lnTo>
                    <a:pt x="69507" y="323519"/>
                  </a:lnTo>
                  <a:lnTo>
                    <a:pt x="359244" y="323519"/>
                  </a:lnTo>
                  <a:lnTo>
                    <a:pt x="359244" y="184327"/>
                  </a:lnTo>
                  <a:close/>
                </a:path>
                <a:path w="359410" h="508634">
                  <a:moveTo>
                    <a:pt x="359244" y="0"/>
                  </a:moveTo>
                  <a:lnTo>
                    <a:pt x="69507" y="0"/>
                  </a:lnTo>
                  <a:lnTo>
                    <a:pt x="42481" y="5473"/>
                  </a:lnTo>
                  <a:lnTo>
                    <a:pt x="20383" y="20383"/>
                  </a:lnTo>
                  <a:lnTo>
                    <a:pt x="5473" y="42481"/>
                  </a:lnTo>
                  <a:lnTo>
                    <a:pt x="0" y="69507"/>
                  </a:lnTo>
                  <a:lnTo>
                    <a:pt x="5473" y="96634"/>
                  </a:lnTo>
                  <a:lnTo>
                    <a:pt x="20383" y="118783"/>
                  </a:lnTo>
                  <a:lnTo>
                    <a:pt x="42481" y="133705"/>
                  </a:lnTo>
                  <a:lnTo>
                    <a:pt x="69507" y="139179"/>
                  </a:lnTo>
                  <a:lnTo>
                    <a:pt x="359244" y="139179"/>
                  </a:lnTo>
                  <a:lnTo>
                    <a:pt x="359244" y="0"/>
                  </a:lnTo>
                  <a:close/>
                </a:path>
              </a:pathLst>
            </a:custGeom>
            <a:solidFill>
              <a:srgbClr val="2320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3260" y="6484446"/>
              <a:ext cx="111574" cy="11157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8948" y="6484446"/>
              <a:ext cx="111574" cy="111574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2273463" y="5678572"/>
            <a:ext cx="417830" cy="861694"/>
            <a:chOff x="2273463" y="5678572"/>
            <a:chExt cx="417830" cy="861694"/>
          </a:xfrm>
        </p:grpSpPr>
        <p:sp>
          <p:nvSpPr>
            <p:cNvPr id="46" name="object 46"/>
            <p:cNvSpPr/>
            <p:nvPr/>
          </p:nvSpPr>
          <p:spPr>
            <a:xfrm>
              <a:off x="2273463" y="5678572"/>
              <a:ext cx="417830" cy="861694"/>
            </a:xfrm>
            <a:custGeom>
              <a:avLst/>
              <a:gdLst/>
              <a:ahLst/>
              <a:cxnLst/>
              <a:rect l="l" t="t" r="r" b="b"/>
              <a:pathLst>
                <a:path w="417830" h="861695">
                  <a:moveTo>
                    <a:pt x="417715" y="861579"/>
                  </a:moveTo>
                  <a:lnTo>
                    <a:pt x="0" y="861579"/>
                  </a:lnTo>
                  <a:lnTo>
                    <a:pt x="0" y="323031"/>
                  </a:lnTo>
                  <a:lnTo>
                    <a:pt x="58694" y="0"/>
                  </a:lnTo>
                  <a:lnTo>
                    <a:pt x="359085" y="0"/>
                  </a:lnTo>
                  <a:lnTo>
                    <a:pt x="417715" y="323031"/>
                  </a:lnTo>
                  <a:lnTo>
                    <a:pt x="417715" y="861579"/>
                  </a:lnTo>
                  <a:close/>
                </a:path>
              </a:pathLst>
            </a:custGeom>
            <a:solidFill>
              <a:srgbClr val="E4B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273463" y="6003553"/>
              <a:ext cx="417830" cy="306705"/>
            </a:xfrm>
            <a:custGeom>
              <a:avLst/>
              <a:gdLst/>
              <a:ahLst/>
              <a:cxnLst/>
              <a:rect l="l" t="t" r="r" b="b"/>
              <a:pathLst>
                <a:path w="417830" h="306704">
                  <a:moveTo>
                    <a:pt x="417715" y="306465"/>
                  </a:moveTo>
                  <a:lnTo>
                    <a:pt x="0" y="306465"/>
                  </a:lnTo>
                  <a:lnTo>
                    <a:pt x="0" y="0"/>
                  </a:lnTo>
                  <a:lnTo>
                    <a:pt x="417715" y="0"/>
                  </a:lnTo>
                  <a:lnTo>
                    <a:pt x="417715" y="306465"/>
                  </a:lnTo>
                  <a:close/>
                </a:path>
              </a:pathLst>
            </a:custGeom>
            <a:solidFill>
              <a:srgbClr val="E39C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273463" y="6310018"/>
              <a:ext cx="417830" cy="230504"/>
            </a:xfrm>
            <a:custGeom>
              <a:avLst/>
              <a:gdLst/>
              <a:ahLst/>
              <a:cxnLst/>
              <a:rect l="l" t="t" r="r" b="b"/>
              <a:pathLst>
                <a:path w="417830" h="230504">
                  <a:moveTo>
                    <a:pt x="417715" y="230133"/>
                  </a:moveTo>
                  <a:lnTo>
                    <a:pt x="0" y="230133"/>
                  </a:lnTo>
                  <a:lnTo>
                    <a:pt x="0" y="0"/>
                  </a:lnTo>
                  <a:lnTo>
                    <a:pt x="417715" y="0"/>
                  </a:lnTo>
                  <a:lnTo>
                    <a:pt x="417715" y="230133"/>
                  </a:lnTo>
                  <a:close/>
                </a:path>
              </a:pathLst>
            </a:custGeom>
            <a:solidFill>
              <a:srgbClr val="D98E2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4020496" y="5678572"/>
            <a:ext cx="418465" cy="861694"/>
            <a:chOff x="4020496" y="5678572"/>
            <a:chExt cx="418465" cy="861694"/>
          </a:xfrm>
        </p:grpSpPr>
        <p:sp>
          <p:nvSpPr>
            <p:cNvPr id="50" name="object 50"/>
            <p:cNvSpPr/>
            <p:nvPr/>
          </p:nvSpPr>
          <p:spPr>
            <a:xfrm>
              <a:off x="4020496" y="5678572"/>
              <a:ext cx="418465" cy="861694"/>
            </a:xfrm>
            <a:custGeom>
              <a:avLst/>
              <a:gdLst/>
              <a:ahLst/>
              <a:cxnLst/>
              <a:rect l="l" t="t" r="r" b="b"/>
              <a:pathLst>
                <a:path w="418464" h="861695">
                  <a:moveTo>
                    <a:pt x="417877" y="861579"/>
                  </a:moveTo>
                  <a:lnTo>
                    <a:pt x="0" y="861579"/>
                  </a:lnTo>
                  <a:lnTo>
                    <a:pt x="0" y="323031"/>
                  </a:lnTo>
                  <a:lnTo>
                    <a:pt x="58791" y="0"/>
                  </a:lnTo>
                  <a:lnTo>
                    <a:pt x="359085" y="0"/>
                  </a:lnTo>
                  <a:lnTo>
                    <a:pt x="417877" y="323031"/>
                  </a:lnTo>
                  <a:lnTo>
                    <a:pt x="417877" y="861579"/>
                  </a:lnTo>
                  <a:close/>
                </a:path>
              </a:pathLst>
            </a:custGeom>
            <a:solidFill>
              <a:srgbClr val="E4B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020496" y="6003553"/>
              <a:ext cx="418465" cy="306705"/>
            </a:xfrm>
            <a:custGeom>
              <a:avLst/>
              <a:gdLst/>
              <a:ahLst/>
              <a:cxnLst/>
              <a:rect l="l" t="t" r="r" b="b"/>
              <a:pathLst>
                <a:path w="418464" h="306704">
                  <a:moveTo>
                    <a:pt x="417877" y="306465"/>
                  </a:moveTo>
                  <a:lnTo>
                    <a:pt x="0" y="306465"/>
                  </a:lnTo>
                  <a:lnTo>
                    <a:pt x="0" y="0"/>
                  </a:lnTo>
                  <a:lnTo>
                    <a:pt x="417877" y="0"/>
                  </a:lnTo>
                  <a:lnTo>
                    <a:pt x="417877" y="306465"/>
                  </a:lnTo>
                  <a:close/>
                </a:path>
              </a:pathLst>
            </a:custGeom>
            <a:solidFill>
              <a:srgbClr val="E39C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020496" y="6310018"/>
              <a:ext cx="418465" cy="230504"/>
            </a:xfrm>
            <a:custGeom>
              <a:avLst/>
              <a:gdLst/>
              <a:ahLst/>
              <a:cxnLst/>
              <a:rect l="l" t="t" r="r" b="b"/>
              <a:pathLst>
                <a:path w="418464" h="230504">
                  <a:moveTo>
                    <a:pt x="417877" y="230133"/>
                  </a:moveTo>
                  <a:lnTo>
                    <a:pt x="0" y="230133"/>
                  </a:lnTo>
                  <a:lnTo>
                    <a:pt x="0" y="0"/>
                  </a:lnTo>
                  <a:lnTo>
                    <a:pt x="417877" y="0"/>
                  </a:lnTo>
                  <a:lnTo>
                    <a:pt x="417877" y="230133"/>
                  </a:lnTo>
                  <a:close/>
                </a:path>
              </a:pathLst>
            </a:custGeom>
            <a:solidFill>
              <a:srgbClr val="D98E2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/>
          <p:nvPr/>
        </p:nvSpPr>
        <p:spPr>
          <a:xfrm>
            <a:off x="5082163" y="642516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29558" y="59279"/>
                </a:moveTo>
                <a:lnTo>
                  <a:pt x="18020" y="56942"/>
                </a:lnTo>
                <a:lnTo>
                  <a:pt x="8628" y="50570"/>
                </a:lnTo>
                <a:lnTo>
                  <a:pt x="2311" y="41122"/>
                </a:lnTo>
                <a:lnTo>
                  <a:pt x="0" y="29558"/>
                </a:lnTo>
                <a:lnTo>
                  <a:pt x="2311" y="18020"/>
                </a:lnTo>
                <a:lnTo>
                  <a:pt x="8627" y="8628"/>
                </a:lnTo>
                <a:lnTo>
                  <a:pt x="18019" y="2311"/>
                </a:lnTo>
                <a:lnTo>
                  <a:pt x="29558" y="0"/>
                </a:lnTo>
                <a:lnTo>
                  <a:pt x="41122" y="2311"/>
                </a:lnTo>
                <a:lnTo>
                  <a:pt x="50570" y="8627"/>
                </a:lnTo>
                <a:lnTo>
                  <a:pt x="56941" y="18019"/>
                </a:lnTo>
                <a:lnTo>
                  <a:pt x="59279" y="29558"/>
                </a:lnTo>
                <a:lnTo>
                  <a:pt x="56941" y="41122"/>
                </a:lnTo>
                <a:lnTo>
                  <a:pt x="50569" y="50570"/>
                </a:lnTo>
                <a:lnTo>
                  <a:pt x="41122" y="56942"/>
                </a:lnTo>
                <a:lnTo>
                  <a:pt x="29558" y="59279"/>
                </a:lnTo>
                <a:close/>
              </a:path>
            </a:pathLst>
          </a:custGeom>
          <a:solidFill>
            <a:srgbClr val="2320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082163" y="5673863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29558" y="59279"/>
                </a:moveTo>
                <a:lnTo>
                  <a:pt x="18020" y="56942"/>
                </a:lnTo>
                <a:lnTo>
                  <a:pt x="8628" y="50570"/>
                </a:lnTo>
                <a:lnTo>
                  <a:pt x="2311" y="41122"/>
                </a:lnTo>
                <a:lnTo>
                  <a:pt x="0" y="29558"/>
                </a:lnTo>
                <a:lnTo>
                  <a:pt x="2311" y="18088"/>
                </a:lnTo>
                <a:lnTo>
                  <a:pt x="8627" y="8688"/>
                </a:lnTo>
                <a:lnTo>
                  <a:pt x="18019" y="2334"/>
                </a:lnTo>
                <a:lnTo>
                  <a:pt x="29558" y="0"/>
                </a:lnTo>
                <a:lnTo>
                  <a:pt x="41122" y="2334"/>
                </a:lnTo>
                <a:lnTo>
                  <a:pt x="50570" y="8688"/>
                </a:lnTo>
                <a:lnTo>
                  <a:pt x="56941" y="18088"/>
                </a:lnTo>
                <a:lnTo>
                  <a:pt x="59279" y="29558"/>
                </a:lnTo>
                <a:lnTo>
                  <a:pt x="56941" y="41122"/>
                </a:lnTo>
                <a:lnTo>
                  <a:pt x="50569" y="50570"/>
                </a:lnTo>
                <a:lnTo>
                  <a:pt x="41122" y="56942"/>
                </a:lnTo>
                <a:lnTo>
                  <a:pt x="29558" y="59279"/>
                </a:lnTo>
                <a:close/>
              </a:path>
            </a:pathLst>
          </a:custGeom>
          <a:solidFill>
            <a:srgbClr val="2320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906550" y="588840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29720" y="59116"/>
                </a:moveTo>
                <a:lnTo>
                  <a:pt x="18156" y="56805"/>
                </a:lnTo>
                <a:lnTo>
                  <a:pt x="8709" y="50488"/>
                </a:lnTo>
                <a:lnTo>
                  <a:pt x="2337" y="41097"/>
                </a:lnTo>
                <a:lnTo>
                  <a:pt x="0" y="29558"/>
                </a:lnTo>
                <a:lnTo>
                  <a:pt x="2337" y="18019"/>
                </a:lnTo>
                <a:lnTo>
                  <a:pt x="8709" y="8627"/>
                </a:lnTo>
                <a:lnTo>
                  <a:pt x="18156" y="2311"/>
                </a:lnTo>
                <a:lnTo>
                  <a:pt x="29720" y="0"/>
                </a:lnTo>
                <a:lnTo>
                  <a:pt x="41259" y="2311"/>
                </a:lnTo>
                <a:lnTo>
                  <a:pt x="50650" y="8627"/>
                </a:lnTo>
                <a:lnTo>
                  <a:pt x="56967" y="18019"/>
                </a:lnTo>
                <a:lnTo>
                  <a:pt x="59279" y="29558"/>
                </a:lnTo>
                <a:lnTo>
                  <a:pt x="56967" y="41097"/>
                </a:lnTo>
                <a:lnTo>
                  <a:pt x="50651" y="50488"/>
                </a:lnTo>
                <a:lnTo>
                  <a:pt x="41259" y="56805"/>
                </a:lnTo>
                <a:lnTo>
                  <a:pt x="29720" y="59116"/>
                </a:lnTo>
                <a:close/>
              </a:path>
            </a:pathLst>
          </a:custGeom>
          <a:solidFill>
            <a:srgbClr val="2320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705276" y="588840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29558" y="59116"/>
                </a:moveTo>
                <a:lnTo>
                  <a:pt x="18088" y="56805"/>
                </a:lnTo>
                <a:lnTo>
                  <a:pt x="8688" y="50488"/>
                </a:lnTo>
                <a:lnTo>
                  <a:pt x="2334" y="41097"/>
                </a:lnTo>
                <a:lnTo>
                  <a:pt x="0" y="29558"/>
                </a:lnTo>
                <a:lnTo>
                  <a:pt x="2334" y="18019"/>
                </a:lnTo>
                <a:lnTo>
                  <a:pt x="8688" y="8627"/>
                </a:lnTo>
                <a:lnTo>
                  <a:pt x="18088" y="2311"/>
                </a:lnTo>
                <a:lnTo>
                  <a:pt x="29558" y="0"/>
                </a:lnTo>
                <a:lnTo>
                  <a:pt x="41122" y="2311"/>
                </a:lnTo>
                <a:lnTo>
                  <a:pt x="50570" y="8627"/>
                </a:lnTo>
                <a:lnTo>
                  <a:pt x="56942" y="18019"/>
                </a:lnTo>
                <a:lnTo>
                  <a:pt x="59279" y="29558"/>
                </a:lnTo>
                <a:lnTo>
                  <a:pt x="56942" y="41097"/>
                </a:lnTo>
                <a:lnTo>
                  <a:pt x="50570" y="50488"/>
                </a:lnTo>
                <a:lnTo>
                  <a:pt x="41122" y="56805"/>
                </a:lnTo>
                <a:lnTo>
                  <a:pt x="29558" y="59116"/>
                </a:lnTo>
                <a:close/>
              </a:path>
            </a:pathLst>
          </a:custGeom>
          <a:solidFill>
            <a:srgbClr val="23202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7" name="object 57"/>
          <p:cNvGrpSpPr/>
          <p:nvPr/>
        </p:nvGrpSpPr>
        <p:grpSpPr>
          <a:xfrm>
            <a:off x="3101749" y="3853909"/>
            <a:ext cx="359410" cy="484505"/>
            <a:chOff x="3101749" y="3853909"/>
            <a:chExt cx="359410" cy="484505"/>
          </a:xfrm>
        </p:grpSpPr>
        <p:sp>
          <p:nvSpPr>
            <p:cNvPr id="58" name="object 58"/>
            <p:cNvSpPr/>
            <p:nvPr/>
          </p:nvSpPr>
          <p:spPr>
            <a:xfrm>
              <a:off x="3168661" y="3913351"/>
              <a:ext cx="227329" cy="131445"/>
            </a:xfrm>
            <a:custGeom>
              <a:avLst/>
              <a:gdLst/>
              <a:ahLst/>
              <a:cxnLst/>
              <a:rect l="l" t="t" r="r" b="b"/>
              <a:pathLst>
                <a:path w="227329" h="131445">
                  <a:moveTo>
                    <a:pt x="113523" y="130901"/>
                  </a:moveTo>
                  <a:lnTo>
                    <a:pt x="69338" y="121976"/>
                  </a:lnTo>
                  <a:lnTo>
                    <a:pt x="33253" y="97627"/>
                  </a:lnTo>
                  <a:lnTo>
                    <a:pt x="8922" y="61494"/>
                  </a:lnTo>
                  <a:lnTo>
                    <a:pt x="0" y="17215"/>
                  </a:lnTo>
                  <a:lnTo>
                    <a:pt x="324" y="5521"/>
                  </a:lnTo>
                  <a:lnTo>
                    <a:pt x="1299" y="0"/>
                  </a:lnTo>
                  <a:lnTo>
                    <a:pt x="225910" y="0"/>
                  </a:lnTo>
                  <a:lnTo>
                    <a:pt x="226722" y="5521"/>
                  </a:lnTo>
                  <a:lnTo>
                    <a:pt x="227210" y="11368"/>
                  </a:lnTo>
                  <a:lnTo>
                    <a:pt x="227210" y="17215"/>
                  </a:lnTo>
                  <a:lnTo>
                    <a:pt x="218285" y="61494"/>
                  </a:lnTo>
                  <a:lnTo>
                    <a:pt x="193936" y="97627"/>
                  </a:lnTo>
                  <a:lnTo>
                    <a:pt x="157803" y="121976"/>
                  </a:lnTo>
                  <a:lnTo>
                    <a:pt x="113523" y="130901"/>
                  </a:lnTo>
                  <a:close/>
                </a:path>
              </a:pathLst>
            </a:custGeom>
            <a:solidFill>
              <a:srgbClr val="4552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155343" y="3853909"/>
              <a:ext cx="252095" cy="77470"/>
            </a:xfrm>
            <a:custGeom>
              <a:avLst/>
              <a:gdLst/>
              <a:ahLst/>
              <a:cxnLst/>
              <a:rect l="l" t="t" r="r" b="b"/>
              <a:pathLst>
                <a:path w="252095" h="77470">
                  <a:moveTo>
                    <a:pt x="251733" y="77306"/>
                  </a:moveTo>
                  <a:lnTo>
                    <a:pt x="0" y="77306"/>
                  </a:lnTo>
                  <a:lnTo>
                    <a:pt x="0" y="0"/>
                  </a:lnTo>
                  <a:lnTo>
                    <a:pt x="251733" y="0"/>
                  </a:lnTo>
                  <a:lnTo>
                    <a:pt x="251733" y="77306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351371" y="3946969"/>
              <a:ext cx="109855" cy="391160"/>
            </a:xfrm>
            <a:custGeom>
              <a:avLst/>
              <a:gdLst/>
              <a:ahLst/>
              <a:cxnLst/>
              <a:rect l="l" t="t" r="r" b="b"/>
              <a:pathLst>
                <a:path w="109854" h="391160">
                  <a:moveTo>
                    <a:pt x="11043" y="391080"/>
                  </a:moveTo>
                  <a:lnTo>
                    <a:pt x="11043" y="341383"/>
                  </a:lnTo>
                  <a:lnTo>
                    <a:pt x="71459" y="253845"/>
                  </a:lnTo>
                  <a:lnTo>
                    <a:pt x="71459" y="206746"/>
                  </a:lnTo>
                  <a:lnTo>
                    <a:pt x="0" y="46611"/>
                  </a:lnTo>
                  <a:lnTo>
                    <a:pt x="23224" y="0"/>
                  </a:lnTo>
                  <a:lnTo>
                    <a:pt x="109463" y="189531"/>
                  </a:lnTo>
                  <a:lnTo>
                    <a:pt x="109463" y="267000"/>
                  </a:lnTo>
                  <a:lnTo>
                    <a:pt x="11043" y="391080"/>
                  </a:lnTo>
                  <a:close/>
                </a:path>
              </a:pathLst>
            </a:custGeom>
            <a:solidFill>
              <a:srgbClr val="8BAA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351371" y="3971655"/>
              <a:ext cx="95250" cy="347980"/>
            </a:xfrm>
            <a:custGeom>
              <a:avLst/>
              <a:gdLst/>
              <a:ahLst/>
              <a:cxnLst/>
              <a:rect l="l" t="t" r="r" b="b"/>
              <a:pathLst>
                <a:path w="95250" h="347979">
                  <a:moveTo>
                    <a:pt x="11043" y="347392"/>
                  </a:moveTo>
                  <a:lnTo>
                    <a:pt x="11043" y="316697"/>
                  </a:lnTo>
                  <a:lnTo>
                    <a:pt x="71459" y="229159"/>
                  </a:lnTo>
                  <a:lnTo>
                    <a:pt x="71459" y="182060"/>
                  </a:lnTo>
                  <a:lnTo>
                    <a:pt x="0" y="21925"/>
                  </a:lnTo>
                  <a:lnTo>
                    <a:pt x="11043" y="0"/>
                  </a:lnTo>
                  <a:lnTo>
                    <a:pt x="94846" y="170854"/>
                  </a:lnTo>
                  <a:lnTo>
                    <a:pt x="94846" y="230295"/>
                  </a:lnTo>
                  <a:lnTo>
                    <a:pt x="11043" y="347392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101749" y="3946969"/>
              <a:ext cx="109855" cy="391160"/>
            </a:xfrm>
            <a:custGeom>
              <a:avLst/>
              <a:gdLst/>
              <a:ahLst/>
              <a:cxnLst/>
              <a:rect l="l" t="t" r="r" b="b"/>
              <a:pathLst>
                <a:path w="109855" h="391160">
                  <a:moveTo>
                    <a:pt x="98419" y="391080"/>
                  </a:moveTo>
                  <a:lnTo>
                    <a:pt x="0" y="267000"/>
                  </a:lnTo>
                  <a:lnTo>
                    <a:pt x="0" y="189530"/>
                  </a:lnTo>
                  <a:lnTo>
                    <a:pt x="86076" y="0"/>
                  </a:lnTo>
                  <a:lnTo>
                    <a:pt x="109463" y="46611"/>
                  </a:lnTo>
                  <a:lnTo>
                    <a:pt x="38003" y="206746"/>
                  </a:lnTo>
                  <a:lnTo>
                    <a:pt x="38003" y="253844"/>
                  </a:lnTo>
                  <a:lnTo>
                    <a:pt x="98419" y="341383"/>
                  </a:lnTo>
                  <a:lnTo>
                    <a:pt x="98419" y="391080"/>
                  </a:lnTo>
                  <a:close/>
                </a:path>
              </a:pathLst>
            </a:custGeom>
            <a:solidFill>
              <a:srgbClr val="8BAA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116365" y="3971655"/>
              <a:ext cx="95250" cy="347980"/>
            </a:xfrm>
            <a:custGeom>
              <a:avLst/>
              <a:gdLst/>
              <a:ahLst/>
              <a:cxnLst/>
              <a:rect l="l" t="t" r="r" b="b"/>
              <a:pathLst>
                <a:path w="95250" h="347979">
                  <a:moveTo>
                    <a:pt x="83803" y="347392"/>
                  </a:moveTo>
                  <a:lnTo>
                    <a:pt x="0" y="230295"/>
                  </a:lnTo>
                  <a:lnTo>
                    <a:pt x="0" y="170854"/>
                  </a:lnTo>
                  <a:lnTo>
                    <a:pt x="83803" y="0"/>
                  </a:lnTo>
                  <a:lnTo>
                    <a:pt x="94846" y="21925"/>
                  </a:lnTo>
                  <a:lnTo>
                    <a:pt x="23386" y="182060"/>
                  </a:lnTo>
                  <a:lnTo>
                    <a:pt x="23386" y="229159"/>
                  </a:lnTo>
                  <a:lnTo>
                    <a:pt x="83803" y="316697"/>
                  </a:lnTo>
                  <a:lnTo>
                    <a:pt x="83803" y="347392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/>
          <p:cNvGrpSpPr/>
          <p:nvPr/>
        </p:nvGrpSpPr>
        <p:grpSpPr>
          <a:xfrm>
            <a:off x="3358355" y="2573803"/>
            <a:ext cx="281940" cy="1217930"/>
            <a:chOff x="3358355" y="2573803"/>
            <a:chExt cx="281940" cy="1217930"/>
          </a:xfrm>
        </p:grpSpPr>
        <p:sp>
          <p:nvSpPr>
            <p:cNvPr id="65" name="object 65"/>
            <p:cNvSpPr/>
            <p:nvPr/>
          </p:nvSpPr>
          <p:spPr>
            <a:xfrm>
              <a:off x="3358355" y="2573803"/>
              <a:ext cx="281940" cy="1184275"/>
            </a:xfrm>
            <a:custGeom>
              <a:avLst/>
              <a:gdLst/>
              <a:ahLst/>
              <a:cxnLst/>
              <a:rect l="l" t="t" r="r" b="b"/>
              <a:pathLst>
                <a:path w="281939" h="1184275">
                  <a:moveTo>
                    <a:pt x="14616" y="1183798"/>
                  </a:moveTo>
                  <a:lnTo>
                    <a:pt x="0" y="1182173"/>
                  </a:lnTo>
                  <a:lnTo>
                    <a:pt x="7858" y="1119780"/>
                  </a:lnTo>
                  <a:lnTo>
                    <a:pt x="14065" y="1075972"/>
                  </a:lnTo>
                  <a:lnTo>
                    <a:pt x="22163" y="1023570"/>
                  </a:lnTo>
                  <a:lnTo>
                    <a:pt x="32209" y="964323"/>
                  </a:lnTo>
                  <a:lnTo>
                    <a:pt x="44261" y="899978"/>
                  </a:lnTo>
                  <a:lnTo>
                    <a:pt x="58377" y="832283"/>
                  </a:lnTo>
                  <a:lnTo>
                    <a:pt x="74614" y="762986"/>
                  </a:lnTo>
                  <a:lnTo>
                    <a:pt x="93031" y="693833"/>
                  </a:lnTo>
                  <a:lnTo>
                    <a:pt x="113686" y="626573"/>
                  </a:lnTo>
                  <a:lnTo>
                    <a:pt x="134624" y="568019"/>
                  </a:lnTo>
                  <a:lnTo>
                    <a:pt x="157556" y="513820"/>
                  </a:lnTo>
                  <a:lnTo>
                    <a:pt x="182590" y="465286"/>
                  </a:lnTo>
                  <a:lnTo>
                    <a:pt x="209832" y="423724"/>
                  </a:lnTo>
                  <a:lnTo>
                    <a:pt x="236030" y="382361"/>
                  </a:lnTo>
                  <a:lnTo>
                    <a:pt x="253763" y="340084"/>
                  </a:lnTo>
                  <a:lnTo>
                    <a:pt x="263823" y="297563"/>
                  </a:lnTo>
                  <a:lnTo>
                    <a:pt x="267000" y="255469"/>
                  </a:lnTo>
                  <a:lnTo>
                    <a:pt x="263064" y="207918"/>
                  </a:lnTo>
                  <a:lnTo>
                    <a:pt x="252078" y="163017"/>
                  </a:lnTo>
                  <a:lnTo>
                    <a:pt x="235277" y="121953"/>
                  </a:lnTo>
                  <a:lnTo>
                    <a:pt x="213892" y="85914"/>
                  </a:lnTo>
                  <a:lnTo>
                    <a:pt x="189295" y="55954"/>
                  </a:lnTo>
                  <a:lnTo>
                    <a:pt x="135898" y="19362"/>
                  </a:lnTo>
                  <a:lnTo>
                    <a:pt x="110113" y="14616"/>
                  </a:lnTo>
                  <a:lnTo>
                    <a:pt x="104266" y="14616"/>
                  </a:lnTo>
                  <a:lnTo>
                    <a:pt x="98582" y="15428"/>
                  </a:lnTo>
                  <a:lnTo>
                    <a:pt x="93060" y="17052"/>
                  </a:lnTo>
                  <a:lnTo>
                    <a:pt x="88837" y="3248"/>
                  </a:lnTo>
                  <a:lnTo>
                    <a:pt x="95658" y="974"/>
                  </a:lnTo>
                  <a:lnTo>
                    <a:pt x="102967" y="0"/>
                  </a:lnTo>
                  <a:lnTo>
                    <a:pt x="110113" y="0"/>
                  </a:lnTo>
                  <a:lnTo>
                    <a:pt x="170996" y="21437"/>
                  </a:lnTo>
                  <a:lnTo>
                    <a:pt x="225910" y="77468"/>
                  </a:lnTo>
                  <a:lnTo>
                    <a:pt x="248386" y="115376"/>
                  </a:lnTo>
                  <a:lnTo>
                    <a:pt x="266005" y="158429"/>
                  </a:lnTo>
                  <a:lnTo>
                    <a:pt x="277503" y="205502"/>
                  </a:lnTo>
                  <a:lnTo>
                    <a:pt x="281616" y="255469"/>
                  </a:lnTo>
                  <a:lnTo>
                    <a:pt x="278257" y="299824"/>
                  </a:lnTo>
                  <a:lnTo>
                    <a:pt x="267649" y="344651"/>
                  </a:lnTo>
                  <a:lnTo>
                    <a:pt x="249003" y="389144"/>
                  </a:lnTo>
                  <a:lnTo>
                    <a:pt x="221525" y="432494"/>
                  </a:lnTo>
                  <a:lnTo>
                    <a:pt x="198380" y="467147"/>
                  </a:lnTo>
                  <a:lnTo>
                    <a:pt x="176688" y="507519"/>
                  </a:lnTo>
                  <a:lnTo>
                    <a:pt x="156438" y="552692"/>
                  </a:lnTo>
                  <a:lnTo>
                    <a:pt x="137621" y="601744"/>
                  </a:lnTo>
                  <a:lnTo>
                    <a:pt x="120227" y="653759"/>
                  </a:lnTo>
                  <a:lnTo>
                    <a:pt x="104248" y="707815"/>
                  </a:lnTo>
                  <a:lnTo>
                    <a:pt x="89673" y="762994"/>
                  </a:lnTo>
                  <a:lnTo>
                    <a:pt x="76494" y="818377"/>
                  </a:lnTo>
                  <a:lnTo>
                    <a:pt x="63043" y="880686"/>
                  </a:lnTo>
                  <a:lnTo>
                    <a:pt x="51340" y="940724"/>
                  </a:lnTo>
                  <a:lnTo>
                    <a:pt x="41341" y="997137"/>
                  </a:lnTo>
                  <a:lnTo>
                    <a:pt x="33004" y="1048570"/>
                  </a:lnTo>
                  <a:lnTo>
                    <a:pt x="26287" y="1093668"/>
                  </a:lnTo>
                  <a:lnTo>
                    <a:pt x="15428" y="1175190"/>
                  </a:lnTo>
                  <a:lnTo>
                    <a:pt x="14616" y="1183797"/>
                  </a:lnTo>
                  <a:close/>
                </a:path>
              </a:pathLst>
            </a:custGeom>
            <a:solidFill>
              <a:srgbClr val="242E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376869" y="2647699"/>
              <a:ext cx="173355" cy="1144270"/>
            </a:xfrm>
            <a:custGeom>
              <a:avLst/>
              <a:gdLst/>
              <a:ahLst/>
              <a:cxnLst/>
              <a:rect l="l" t="t" r="r" b="b"/>
              <a:pathLst>
                <a:path w="173354" h="1144270">
                  <a:moveTo>
                    <a:pt x="15103" y="1143845"/>
                  </a:moveTo>
                  <a:lnTo>
                    <a:pt x="0" y="1142059"/>
                  </a:lnTo>
                  <a:lnTo>
                    <a:pt x="13429" y="1042413"/>
                  </a:lnTo>
                  <a:lnTo>
                    <a:pt x="22737" y="980137"/>
                  </a:lnTo>
                  <a:lnTo>
                    <a:pt x="31337" y="926295"/>
                  </a:lnTo>
                  <a:lnTo>
                    <a:pt x="40825" y="872103"/>
                  </a:lnTo>
                  <a:lnTo>
                    <a:pt x="51000" y="820405"/>
                  </a:lnTo>
                  <a:lnTo>
                    <a:pt x="61658" y="774047"/>
                  </a:lnTo>
                  <a:lnTo>
                    <a:pt x="72596" y="735874"/>
                  </a:lnTo>
                  <a:lnTo>
                    <a:pt x="87889" y="687231"/>
                  </a:lnTo>
                  <a:lnTo>
                    <a:pt x="101857" y="637724"/>
                  </a:lnTo>
                  <a:lnTo>
                    <a:pt x="114434" y="587717"/>
                  </a:lnTo>
                  <a:lnTo>
                    <a:pt x="125552" y="537571"/>
                  </a:lnTo>
                  <a:lnTo>
                    <a:pt x="135144" y="487652"/>
                  </a:lnTo>
                  <a:lnTo>
                    <a:pt x="143143" y="438323"/>
                  </a:lnTo>
                  <a:lnTo>
                    <a:pt x="149481" y="389946"/>
                  </a:lnTo>
                  <a:lnTo>
                    <a:pt x="154092" y="342886"/>
                  </a:lnTo>
                  <a:lnTo>
                    <a:pt x="156907" y="297506"/>
                  </a:lnTo>
                  <a:lnTo>
                    <a:pt x="157861" y="254169"/>
                  </a:lnTo>
                  <a:lnTo>
                    <a:pt x="157036" y="216825"/>
                  </a:lnTo>
                  <a:lnTo>
                    <a:pt x="150393" y="149202"/>
                  </a:lnTo>
                  <a:lnTo>
                    <a:pt x="137065" y="93121"/>
                  </a:lnTo>
                  <a:lnTo>
                    <a:pt x="116931" y="50834"/>
                  </a:lnTo>
                  <a:lnTo>
                    <a:pt x="85386" y="21681"/>
                  </a:lnTo>
                  <a:lnTo>
                    <a:pt x="63177" y="15104"/>
                  </a:lnTo>
                  <a:lnTo>
                    <a:pt x="65125" y="0"/>
                  </a:lnTo>
                  <a:lnTo>
                    <a:pt x="104294" y="15461"/>
                  </a:lnTo>
                  <a:lnTo>
                    <a:pt x="133885" y="49006"/>
                  </a:lnTo>
                  <a:lnTo>
                    <a:pt x="159467" y="116086"/>
                  </a:lnTo>
                  <a:lnTo>
                    <a:pt x="167098" y="157698"/>
                  </a:lnTo>
                  <a:lnTo>
                    <a:pt x="171531" y="203939"/>
                  </a:lnTo>
                  <a:lnTo>
                    <a:pt x="172965" y="254169"/>
                  </a:lnTo>
                  <a:lnTo>
                    <a:pt x="172006" y="298155"/>
                  </a:lnTo>
                  <a:lnTo>
                    <a:pt x="169175" y="344124"/>
                  </a:lnTo>
                  <a:lnTo>
                    <a:pt x="164537" y="391721"/>
                  </a:lnTo>
                  <a:lnTo>
                    <a:pt x="158158" y="440589"/>
                  </a:lnTo>
                  <a:lnTo>
                    <a:pt x="150106" y="490373"/>
                  </a:lnTo>
                  <a:lnTo>
                    <a:pt x="140445" y="540717"/>
                  </a:lnTo>
                  <a:lnTo>
                    <a:pt x="129243" y="591266"/>
                  </a:lnTo>
                  <a:lnTo>
                    <a:pt x="116566" y="641664"/>
                  </a:lnTo>
                  <a:lnTo>
                    <a:pt x="102480" y="691555"/>
                  </a:lnTo>
                  <a:lnTo>
                    <a:pt x="87050" y="740584"/>
                  </a:lnTo>
                  <a:lnTo>
                    <a:pt x="77062" y="775195"/>
                  </a:lnTo>
                  <a:lnTo>
                    <a:pt x="67196" y="817464"/>
                  </a:lnTo>
                  <a:lnTo>
                    <a:pt x="57634" y="864941"/>
                  </a:lnTo>
                  <a:lnTo>
                    <a:pt x="48560" y="915173"/>
                  </a:lnTo>
                  <a:lnTo>
                    <a:pt x="40277" y="965845"/>
                  </a:lnTo>
                  <a:lnTo>
                    <a:pt x="32847" y="1014446"/>
                  </a:lnTo>
                  <a:lnTo>
                    <a:pt x="21275" y="1095934"/>
                  </a:lnTo>
                  <a:lnTo>
                    <a:pt x="15103" y="1143845"/>
                  </a:lnTo>
                  <a:close/>
                </a:path>
              </a:pathLst>
            </a:custGeom>
            <a:solidFill>
              <a:srgbClr val="BE1A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/>
          <p:nvPr/>
        </p:nvSpPr>
        <p:spPr>
          <a:xfrm>
            <a:off x="3156805" y="3465915"/>
            <a:ext cx="22860" cy="53340"/>
          </a:xfrm>
          <a:custGeom>
            <a:avLst/>
            <a:gdLst/>
            <a:ahLst/>
            <a:cxnLst/>
            <a:rect l="l" t="t" r="r" b="b"/>
            <a:pathLst>
              <a:path w="22860" h="53339">
                <a:moveTo>
                  <a:pt x="0" y="52945"/>
                </a:moveTo>
                <a:lnTo>
                  <a:pt x="22574" y="52945"/>
                </a:lnTo>
                <a:lnTo>
                  <a:pt x="22574" y="0"/>
                </a:lnTo>
                <a:lnTo>
                  <a:pt x="0" y="0"/>
                </a:lnTo>
                <a:lnTo>
                  <a:pt x="0" y="529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385152" y="3465915"/>
            <a:ext cx="22225" cy="53340"/>
          </a:xfrm>
          <a:custGeom>
            <a:avLst/>
            <a:gdLst/>
            <a:ahLst/>
            <a:cxnLst/>
            <a:rect l="l" t="t" r="r" b="b"/>
            <a:pathLst>
              <a:path w="22225" h="53339">
                <a:moveTo>
                  <a:pt x="0" y="52945"/>
                </a:moveTo>
                <a:lnTo>
                  <a:pt x="21600" y="52945"/>
                </a:lnTo>
                <a:lnTo>
                  <a:pt x="21600" y="0"/>
                </a:lnTo>
                <a:lnTo>
                  <a:pt x="0" y="0"/>
                </a:lnTo>
                <a:lnTo>
                  <a:pt x="0" y="529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441021" y="3157337"/>
            <a:ext cx="30480" cy="34290"/>
          </a:xfrm>
          <a:custGeom>
            <a:avLst/>
            <a:gdLst/>
            <a:ahLst/>
            <a:cxnLst/>
            <a:rect l="l" t="t" r="r" b="b"/>
            <a:pathLst>
              <a:path w="30479" h="34289">
                <a:moveTo>
                  <a:pt x="29883" y="33781"/>
                </a:moveTo>
                <a:lnTo>
                  <a:pt x="0" y="33781"/>
                </a:lnTo>
                <a:lnTo>
                  <a:pt x="0" y="0"/>
                </a:lnTo>
                <a:lnTo>
                  <a:pt x="29883" y="0"/>
                </a:lnTo>
                <a:lnTo>
                  <a:pt x="29883" y="33781"/>
                </a:lnTo>
                <a:close/>
              </a:path>
            </a:pathLst>
          </a:custGeom>
          <a:solidFill>
            <a:srgbClr val="D3D1D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0" name="object 70"/>
          <p:cNvGrpSpPr/>
          <p:nvPr/>
        </p:nvGrpSpPr>
        <p:grpSpPr>
          <a:xfrm>
            <a:off x="3091679" y="3157337"/>
            <a:ext cx="88265" cy="38735"/>
            <a:chOff x="3091679" y="3157337"/>
            <a:chExt cx="88265" cy="38735"/>
          </a:xfrm>
        </p:grpSpPr>
        <p:sp>
          <p:nvSpPr>
            <p:cNvPr id="71" name="object 71"/>
            <p:cNvSpPr/>
            <p:nvPr/>
          </p:nvSpPr>
          <p:spPr>
            <a:xfrm>
              <a:off x="3091679" y="3159611"/>
              <a:ext cx="30480" cy="34290"/>
            </a:xfrm>
            <a:custGeom>
              <a:avLst/>
              <a:gdLst/>
              <a:ahLst/>
              <a:cxnLst/>
              <a:rect l="l" t="t" r="r" b="b"/>
              <a:pathLst>
                <a:path w="30480" h="34289">
                  <a:moveTo>
                    <a:pt x="29883" y="33781"/>
                  </a:moveTo>
                  <a:lnTo>
                    <a:pt x="0" y="33781"/>
                  </a:lnTo>
                  <a:lnTo>
                    <a:pt x="0" y="0"/>
                  </a:lnTo>
                  <a:lnTo>
                    <a:pt x="29883" y="0"/>
                  </a:lnTo>
                  <a:lnTo>
                    <a:pt x="29883" y="33781"/>
                  </a:lnTo>
                  <a:close/>
                </a:path>
              </a:pathLst>
            </a:custGeom>
            <a:solidFill>
              <a:srgbClr val="D3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156805" y="3157337"/>
              <a:ext cx="22860" cy="38735"/>
            </a:xfrm>
            <a:custGeom>
              <a:avLst/>
              <a:gdLst/>
              <a:ahLst/>
              <a:cxnLst/>
              <a:rect l="l" t="t" r="r" b="b"/>
              <a:pathLst>
                <a:path w="22860" h="38735">
                  <a:moveTo>
                    <a:pt x="0" y="38328"/>
                  </a:moveTo>
                  <a:lnTo>
                    <a:pt x="22574" y="38328"/>
                  </a:lnTo>
                  <a:lnTo>
                    <a:pt x="22574" y="0"/>
                  </a:lnTo>
                  <a:lnTo>
                    <a:pt x="0" y="0"/>
                  </a:lnTo>
                  <a:lnTo>
                    <a:pt x="0" y="38328"/>
                  </a:lnTo>
                  <a:close/>
                </a:path>
              </a:pathLst>
            </a:custGeom>
            <a:solidFill>
              <a:srgbClr val="2320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/>
          <p:nvPr/>
        </p:nvSpPr>
        <p:spPr>
          <a:xfrm>
            <a:off x="3245968" y="3157337"/>
            <a:ext cx="73025" cy="38735"/>
          </a:xfrm>
          <a:custGeom>
            <a:avLst/>
            <a:gdLst/>
            <a:ahLst/>
            <a:cxnLst/>
            <a:rect l="l" t="t" r="r" b="b"/>
            <a:pathLst>
              <a:path w="73025" h="38735">
                <a:moveTo>
                  <a:pt x="0" y="38328"/>
                </a:moveTo>
                <a:lnTo>
                  <a:pt x="72596" y="38328"/>
                </a:lnTo>
                <a:lnTo>
                  <a:pt x="72596" y="0"/>
                </a:lnTo>
                <a:lnTo>
                  <a:pt x="0" y="0"/>
                </a:lnTo>
                <a:lnTo>
                  <a:pt x="0" y="38328"/>
                </a:lnTo>
                <a:close/>
              </a:path>
            </a:pathLst>
          </a:custGeom>
          <a:solidFill>
            <a:srgbClr val="23202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4" name="object 74"/>
          <p:cNvGrpSpPr/>
          <p:nvPr/>
        </p:nvGrpSpPr>
        <p:grpSpPr>
          <a:xfrm>
            <a:off x="3318564" y="2934025"/>
            <a:ext cx="88265" cy="620395"/>
            <a:chOff x="3318564" y="2934025"/>
            <a:chExt cx="88265" cy="620395"/>
          </a:xfrm>
        </p:grpSpPr>
        <p:sp>
          <p:nvSpPr>
            <p:cNvPr id="75" name="object 75"/>
            <p:cNvSpPr/>
            <p:nvPr/>
          </p:nvSpPr>
          <p:spPr>
            <a:xfrm>
              <a:off x="3385152" y="3157337"/>
              <a:ext cx="22225" cy="38735"/>
            </a:xfrm>
            <a:custGeom>
              <a:avLst/>
              <a:gdLst/>
              <a:ahLst/>
              <a:cxnLst/>
              <a:rect l="l" t="t" r="r" b="b"/>
              <a:pathLst>
                <a:path w="22225" h="38735">
                  <a:moveTo>
                    <a:pt x="0" y="38328"/>
                  </a:moveTo>
                  <a:lnTo>
                    <a:pt x="21600" y="38328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38328"/>
                  </a:lnTo>
                  <a:close/>
                </a:path>
              </a:pathLst>
            </a:custGeom>
            <a:solidFill>
              <a:srgbClr val="23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318564" y="2934025"/>
              <a:ext cx="66675" cy="620395"/>
            </a:xfrm>
            <a:custGeom>
              <a:avLst/>
              <a:gdLst/>
              <a:ahLst/>
              <a:cxnLst/>
              <a:rect l="l" t="t" r="r" b="b"/>
              <a:pathLst>
                <a:path w="66675" h="620395">
                  <a:moveTo>
                    <a:pt x="0" y="620077"/>
                  </a:moveTo>
                  <a:lnTo>
                    <a:pt x="66587" y="620077"/>
                  </a:lnTo>
                  <a:lnTo>
                    <a:pt x="66587" y="0"/>
                  </a:lnTo>
                  <a:lnTo>
                    <a:pt x="0" y="0"/>
                  </a:lnTo>
                  <a:lnTo>
                    <a:pt x="0" y="620077"/>
                  </a:lnTo>
                  <a:close/>
                </a:path>
              </a:pathLst>
            </a:custGeom>
            <a:solidFill>
              <a:srgbClr val="908F8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/>
          <p:nvPr/>
        </p:nvSpPr>
        <p:spPr>
          <a:xfrm>
            <a:off x="3318564" y="2701781"/>
            <a:ext cx="66675" cy="72390"/>
          </a:xfrm>
          <a:custGeom>
            <a:avLst/>
            <a:gdLst/>
            <a:ahLst/>
            <a:cxnLst/>
            <a:rect l="l" t="t" r="r" b="b"/>
            <a:pathLst>
              <a:path w="66675" h="72389">
                <a:moveTo>
                  <a:pt x="0" y="71947"/>
                </a:moveTo>
                <a:lnTo>
                  <a:pt x="66587" y="71947"/>
                </a:lnTo>
                <a:lnTo>
                  <a:pt x="66587" y="0"/>
                </a:lnTo>
                <a:lnTo>
                  <a:pt x="0" y="0"/>
                </a:lnTo>
                <a:lnTo>
                  <a:pt x="0" y="71947"/>
                </a:lnTo>
                <a:close/>
              </a:path>
            </a:pathLst>
          </a:custGeom>
          <a:solidFill>
            <a:srgbClr val="90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179380" y="2934025"/>
            <a:ext cx="66675" cy="620395"/>
          </a:xfrm>
          <a:custGeom>
            <a:avLst/>
            <a:gdLst/>
            <a:ahLst/>
            <a:cxnLst/>
            <a:rect l="l" t="t" r="r" b="b"/>
            <a:pathLst>
              <a:path w="66675" h="620395">
                <a:moveTo>
                  <a:pt x="0" y="620077"/>
                </a:moveTo>
                <a:lnTo>
                  <a:pt x="66587" y="620077"/>
                </a:lnTo>
                <a:lnTo>
                  <a:pt x="66587" y="0"/>
                </a:lnTo>
                <a:lnTo>
                  <a:pt x="0" y="0"/>
                </a:lnTo>
                <a:lnTo>
                  <a:pt x="0" y="620077"/>
                </a:lnTo>
                <a:close/>
              </a:path>
            </a:pathLst>
          </a:custGeom>
          <a:solidFill>
            <a:srgbClr val="90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179380" y="2701781"/>
            <a:ext cx="66675" cy="72390"/>
          </a:xfrm>
          <a:custGeom>
            <a:avLst/>
            <a:gdLst/>
            <a:ahLst/>
            <a:cxnLst/>
            <a:rect l="l" t="t" r="r" b="b"/>
            <a:pathLst>
              <a:path w="66675" h="72389">
                <a:moveTo>
                  <a:pt x="0" y="71947"/>
                </a:moveTo>
                <a:lnTo>
                  <a:pt x="66587" y="71947"/>
                </a:lnTo>
                <a:lnTo>
                  <a:pt x="66587" y="0"/>
                </a:lnTo>
                <a:lnTo>
                  <a:pt x="0" y="0"/>
                </a:lnTo>
                <a:lnTo>
                  <a:pt x="0" y="71947"/>
                </a:lnTo>
                <a:close/>
              </a:path>
            </a:pathLst>
          </a:custGeom>
          <a:solidFill>
            <a:srgbClr val="90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425267" y="3127942"/>
            <a:ext cx="31750" cy="97155"/>
          </a:xfrm>
          <a:custGeom>
            <a:avLst/>
            <a:gdLst/>
            <a:ahLst/>
            <a:cxnLst/>
            <a:rect l="l" t="t" r="r" b="b"/>
            <a:pathLst>
              <a:path w="31750" h="97155">
                <a:moveTo>
                  <a:pt x="31344" y="96958"/>
                </a:moveTo>
                <a:lnTo>
                  <a:pt x="0" y="96958"/>
                </a:lnTo>
                <a:lnTo>
                  <a:pt x="0" y="0"/>
                </a:lnTo>
                <a:lnTo>
                  <a:pt x="31344" y="0"/>
                </a:lnTo>
                <a:lnTo>
                  <a:pt x="31344" y="96958"/>
                </a:lnTo>
                <a:close/>
              </a:path>
            </a:pathLst>
          </a:custGeom>
          <a:solidFill>
            <a:srgbClr val="E4B5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105809" y="3127942"/>
            <a:ext cx="31750" cy="97155"/>
          </a:xfrm>
          <a:custGeom>
            <a:avLst/>
            <a:gdLst/>
            <a:ahLst/>
            <a:cxnLst/>
            <a:rect l="l" t="t" r="r" b="b"/>
            <a:pathLst>
              <a:path w="31750" h="97155">
                <a:moveTo>
                  <a:pt x="31507" y="96958"/>
                </a:moveTo>
                <a:lnTo>
                  <a:pt x="0" y="96958"/>
                </a:lnTo>
                <a:lnTo>
                  <a:pt x="0" y="0"/>
                </a:lnTo>
                <a:lnTo>
                  <a:pt x="31507" y="0"/>
                </a:lnTo>
                <a:lnTo>
                  <a:pt x="31507" y="96958"/>
                </a:lnTo>
                <a:close/>
              </a:path>
            </a:pathLst>
          </a:custGeom>
          <a:solidFill>
            <a:srgbClr val="E4B5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403667" y="2848760"/>
            <a:ext cx="22225" cy="357505"/>
          </a:xfrm>
          <a:custGeom>
            <a:avLst/>
            <a:gdLst/>
            <a:ahLst/>
            <a:cxnLst/>
            <a:rect l="l" t="t" r="r" b="b"/>
            <a:pathLst>
              <a:path w="22225" h="357505">
                <a:moveTo>
                  <a:pt x="21600" y="357137"/>
                </a:moveTo>
                <a:lnTo>
                  <a:pt x="0" y="357137"/>
                </a:lnTo>
                <a:lnTo>
                  <a:pt x="0" y="0"/>
                </a:lnTo>
                <a:lnTo>
                  <a:pt x="21600" y="0"/>
                </a:lnTo>
                <a:lnTo>
                  <a:pt x="21600" y="357137"/>
                </a:lnTo>
                <a:close/>
              </a:path>
            </a:pathLst>
          </a:custGeom>
          <a:solidFill>
            <a:srgbClr val="E4B52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3" name="object 83"/>
          <p:cNvGrpSpPr/>
          <p:nvPr/>
        </p:nvGrpSpPr>
        <p:grpSpPr>
          <a:xfrm>
            <a:off x="3134880" y="2773728"/>
            <a:ext cx="290830" cy="432434"/>
            <a:chOff x="3134880" y="2773728"/>
            <a:chExt cx="290830" cy="432434"/>
          </a:xfrm>
        </p:grpSpPr>
        <p:sp>
          <p:nvSpPr>
            <p:cNvPr id="84" name="object 84"/>
            <p:cNvSpPr/>
            <p:nvPr/>
          </p:nvSpPr>
          <p:spPr>
            <a:xfrm>
              <a:off x="3134868" y="2848761"/>
              <a:ext cx="290830" cy="357505"/>
            </a:xfrm>
            <a:custGeom>
              <a:avLst/>
              <a:gdLst/>
              <a:ahLst/>
              <a:cxnLst/>
              <a:rect l="l" t="t" r="r" b="b"/>
              <a:pathLst>
                <a:path w="290829" h="357505">
                  <a:moveTo>
                    <a:pt x="290398" y="33782"/>
                  </a:moveTo>
                  <a:lnTo>
                    <a:pt x="21932" y="33782"/>
                  </a:lnTo>
                  <a:lnTo>
                    <a:pt x="21932" y="0"/>
                  </a:lnTo>
                  <a:lnTo>
                    <a:pt x="495" y="0"/>
                  </a:lnTo>
                  <a:lnTo>
                    <a:pt x="495" y="33782"/>
                  </a:lnTo>
                  <a:lnTo>
                    <a:pt x="0" y="33782"/>
                  </a:lnTo>
                  <a:lnTo>
                    <a:pt x="0" y="85267"/>
                  </a:lnTo>
                  <a:lnTo>
                    <a:pt x="495" y="85267"/>
                  </a:lnTo>
                  <a:lnTo>
                    <a:pt x="495" y="357136"/>
                  </a:lnTo>
                  <a:lnTo>
                    <a:pt x="21932" y="357136"/>
                  </a:lnTo>
                  <a:lnTo>
                    <a:pt x="21932" y="85267"/>
                  </a:lnTo>
                  <a:lnTo>
                    <a:pt x="290398" y="85267"/>
                  </a:lnTo>
                  <a:lnTo>
                    <a:pt x="290398" y="33782"/>
                  </a:lnTo>
                  <a:close/>
                </a:path>
              </a:pathLst>
            </a:custGeom>
            <a:solidFill>
              <a:srgbClr val="E4B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134880" y="2773728"/>
              <a:ext cx="290830" cy="109220"/>
            </a:xfrm>
            <a:custGeom>
              <a:avLst/>
              <a:gdLst/>
              <a:ahLst/>
              <a:cxnLst/>
              <a:rect l="l" t="t" r="r" b="b"/>
              <a:pathLst>
                <a:path w="290829" h="109219">
                  <a:moveTo>
                    <a:pt x="290387" y="108813"/>
                  </a:moveTo>
                  <a:lnTo>
                    <a:pt x="0" y="108813"/>
                  </a:lnTo>
                  <a:lnTo>
                    <a:pt x="0" y="0"/>
                  </a:lnTo>
                  <a:lnTo>
                    <a:pt x="290387" y="0"/>
                  </a:lnTo>
                  <a:lnTo>
                    <a:pt x="290387" y="108813"/>
                  </a:lnTo>
                  <a:close/>
                </a:path>
              </a:pathLst>
            </a:custGeom>
            <a:solidFill>
              <a:srgbClr val="E38A2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/>
          <p:nvPr/>
        </p:nvSpPr>
        <p:spPr>
          <a:xfrm>
            <a:off x="3245968" y="3392506"/>
            <a:ext cx="73025" cy="276860"/>
          </a:xfrm>
          <a:custGeom>
            <a:avLst/>
            <a:gdLst/>
            <a:ahLst/>
            <a:cxnLst/>
            <a:rect l="l" t="t" r="r" b="b"/>
            <a:pathLst>
              <a:path w="73025" h="276860">
                <a:moveTo>
                  <a:pt x="0" y="276257"/>
                </a:moveTo>
                <a:lnTo>
                  <a:pt x="72596" y="276257"/>
                </a:lnTo>
                <a:lnTo>
                  <a:pt x="72596" y="0"/>
                </a:lnTo>
                <a:lnTo>
                  <a:pt x="0" y="0"/>
                </a:lnTo>
                <a:lnTo>
                  <a:pt x="0" y="276257"/>
                </a:lnTo>
                <a:close/>
              </a:path>
            </a:pathLst>
          </a:custGeom>
          <a:solidFill>
            <a:srgbClr val="57677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7" name="object 87"/>
          <p:cNvGrpSpPr/>
          <p:nvPr/>
        </p:nvGrpSpPr>
        <p:grpSpPr>
          <a:xfrm>
            <a:off x="3167199" y="3668763"/>
            <a:ext cx="228600" cy="185420"/>
            <a:chOff x="3167199" y="3668763"/>
            <a:chExt cx="228600" cy="185420"/>
          </a:xfrm>
        </p:grpSpPr>
        <p:sp>
          <p:nvSpPr>
            <p:cNvPr id="88" name="object 88"/>
            <p:cNvSpPr/>
            <p:nvPr/>
          </p:nvSpPr>
          <p:spPr>
            <a:xfrm>
              <a:off x="3167199" y="3814281"/>
              <a:ext cx="228600" cy="40005"/>
            </a:xfrm>
            <a:custGeom>
              <a:avLst/>
              <a:gdLst/>
              <a:ahLst/>
              <a:cxnLst/>
              <a:rect l="l" t="t" r="r" b="b"/>
              <a:pathLst>
                <a:path w="228600" h="40004">
                  <a:moveTo>
                    <a:pt x="0" y="39627"/>
                  </a:moveTo>
                  <a:lnTo>
                    <a:pt x="228184" y="39627"/>
                  </a:lnTo>
                  <a:lnTo>
                    <a:pt x="228184" y="0"/>
                  </a:lnTo>
                  <a:lnTo>
                    <a:pt x="0" y="0"/>
                  </a:lnTo>
                  <a:lnTo>
                    <a:pt x="0" y="39627"/>
                  </a:lnTo>
                  <a:close/>
                </a:path>
              </a:pathLst>
            </a:custGeom>
            <a:solidFill>
              <a:srgbClr val="E4B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169473" y="3668763"/>
              <a:ext cx="224154" cy="146050"/>
            </a:xfrm>
            <a:custGeom>
              <a:avLst/>
              <a:gdLst/>
              <a:ahLst/>
              <a:cxnLst/>
              <a:rect l="l" t="t" r="r" b="b"/>
              <a:pathLst>
                <a:path w="224154" h="146050">
                  <a:moveTo>
                    <a:pt x="223637" y="145518"/>
                  </a:moveTo>
                  <a:lnTo>
                    <a:pt x="0" y="145518"/>
                  </a:lnTo>
                  <a:lnTo>
                    <a:pt x="8607" y="0"/>
                  </a:lnTo>
                  <a:lnTo>
                    <a:pt x="214866" y="0"/>
                  </a:lnTo>
                  <a:lnTo>
                    <a:pt x="223636" y="145518"/>
                  </a:lnTo>
                  <a:close/>
                </a:path>
              </a:pathLst>
            </a:custGeom>
            <a:solidFill>
              <a:srgbClr val="E38A2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0" name="object 90"/>
          <p:cNvGrpSpPr/>
          <p:nvPr/>
        </p:nvGrpSpPr>
        <p:grpSpPr>
          <a:xfrm>
            <a:off x="2984977" y="2272583"/>
            <a:ext cx="607695" cy="429259"/>
            <a:chOff x="2984977" y="2272583"/>
            <a:chExt cx="607695" cy="429259"/>
          </a:xfrm>
        </p:grpSpPr>
        <p:sp>
          <p:nvSpPr>
            <p:cNvPr id="91" name="object 91"/>
            <p:cNvSpPr/>
            <p:nvPr/>
          </p:nvSpPr>
          <p:spPr>
            <a:xfrm>
              <a:off x="3121562" y="2672385"/>
              <a:ext cx="334645" cy="29845"/>
            </a:xfrm>
            <a:custGeom>
              <a:avLst/>
              <a:gdLst/>
              <a:ahLst/>
              <a:cxnLst/>
              <a:rect l="l" t="t" r="r" b="b"/>
              <a:pathLst>
                <a:path w="334645" h="29844">
                  <a:moveTo>
                    <a:pt x="0" y="29395"/>
                  </a:moveTo>
                  <a:lnTo>
                    <a:pt x="334237" y="29395"/>
                  </a:lnTo>
                  <a:lnTo>
                    <a:pt x="334237" y="0"/>
                  </a:lnTo>
                  <a:lnTo>
                    <a:pt x="0" y="0"/>
                  </a:lnTo>
                  <a:lnTo>
                    <a:pt x="0" y="29395"/>
                  </a:lnTo>
                  <a:close/>
                </a:path>
              </a:pathLst>
            </a:custGeom>
            <a:solidFill>
              <a:srgbClr val="E4B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121562" y="2616516"/>
              <a:ext cx="334645" cy="55880"/>
            </a:xfrm>
            <a:custGeom>
              <a:avLst/>
              <a:gdLst/>
              <a:ahLst/>
              <a:cxnLst/>
              <a:rect l="l" t="t" r="r" b="b"/>
              <a:pathLst>
                <a:path w="334645" h="55880">
                  <a:moveTo>
                    <a:pt x="334237" y="55868"/>
                  </a:moveTo>
                  <a:lnTo>
                    <a:pt x="0" y="55868"/>
                  </a:lnTo>
                  <a:lnTo>
                    <a:pt x="0" y="0"/>
                  </a:lnTo>
                  <a:lnTo>
                    <a:pt x="334237" y="0"/>
                  </a:lnTo>
                  <a:lnTo>
                    <a:pt x="334237" y="55868"/>
                  </a:lnTo>
                  <a:close/>
                </a:path>
              </a:pathLst>
            </a:custGeom>
            <a:solidFill>
              <a:srgbClr val="E38A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082584" y="2522481"/>
              <a:ext cx="412750" cy="94615"/>
            </a:xfrm>
            <a:custGeom>
              <a:avLst/>
              <a:gdLst/>
              <a:ahLst/>
              <a:cxnLst/>
              <a:rect l="l" t="t" r="r" b="b"/>
              <a:pathLst>
                <a:path w="412750" h="94614">
                  <a:moveTo>
                    <a:pt x="0" y="94034"/>
                  </a:moveTo>
                  <a:lnTo>
                    <a:pt x="412356" y="94034"/>
                  </a:lnTo>
                  <a:lnTo>
                    <a:pt x="412356" y="0"/>
                  </a:lnTo>
                  <a:lnTo>
                    <a:pt x="0" y="0"/>
                  </a:lnTo>
                  <a:lnTo>
                    <a:pt x="0" y="94034"/>
                  </a:lnTo>
                  <a:close/>
                </a:path>
              </a:pathLst>
            </a:custGeom>
            <a:solidFill>
              <a:srgbClr val="E4B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082584" y="2457842"/>
              <a:ext cx="412750" cy="64769"/>
            </a:xfrm>
            <a:custGeom>
              <a:avLst/>
              <a:gdLst/>
              <a:ahLst/>
              <a:cxnLst/>
              <a:rect l="l" t="t" r="r" b="b"/>
              <a:pathLst>
                <a:path w="412750" h="64769">
                  <a:moveTo>
                    <a:pt x="412356" y="64638"/>
                  </a:moveTo>
                  <a:lnTo>
                    <a:pt x="0" y="64638"/>
                  </a:lnTo>
                  <a:lnTo>
                    <a:pt x="0" y="0"/>
                  </a:lnTo>
                  <a:lnTo>
                    <a:pt x="412356" y="0"/>
                  </a:lnTo>
                  <a:lnTo>
                    <a:pt x="412356" y="64638"/>
                  </a:lnTo>
                  <a:close/>
                </a:path>
              </a:pathLst>
            </a:custGeom>
            <a:solidFill>
              <a:srgbClr val="E38A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2984977" y="2349029"/>
              <a:ext cx="607695" cy="109220"/>
            </a:xfrm>
            <a:custGeom>
              <a:avLst/>
              <a:gdLst/>
              <a:ahLst/>
              <a:cxnLst/>
              <a:rect l="l" t="t" r="r" b="b"/>
              <a:pathLst>
                <a:path w="607695" h="109219">
                  <a:moveTo>
                    <a:pt x="0" y="108813"/>
                  </a:moveTo>
                  <a:lnTo>
                    <a:pt x="607571" y="108813"/>
                  </a:lnTo>
                  <a:lnTo>
                    <a:pt x="607571" y="0"/>
                  </a:lnTo>
                  <a:lnTo>
                    <a:pt x="0" y="0"/>
                  </a:lnTo>
                  <a:lnTo>
                    <a:pt x="0" y="108813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2984977" y="2272583"/>
              <a:ext cx="607695" cy="76835"/>
            </a:xfrm>
            <a:custGeom>
              <a:avLst/>
              <a:gdLst/>
              <a:ahLst/>
              <a:cxnLst/>
              <a:rect l="l" t="t" r="r" b="b"/>
              <a:pathLst>
                <a:path w="607695" h="76835">
                  <a:moveTo>
                    <a:pt x="607571" y="76445"/>
                  </a:moveTo>
                  <a:lnTo>
                    <a:pt x="0" y="76445"/>
                  </a:lnTo>
                  <a:lnTo>
                    <a:pt x="0" y="0"/>
                  </a:lnTo>
                  <a:lnTo>
                    <a:pt x="607571" y="0"/>
                  </a:lnTo>
                  <a:lnTo>
                    <a:pt x="607571" y="76445"/>
                  </a:lnTo>
                  <a:close/>
                </a:path>
              </a:pathLst>
            </a:custGeom>
            <a:solidFill>
              <a:srgbClr val="52677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7" name="object 97"/>
          <p:cNvGrpSpPr/>
          <p:nvPr/>
        </p:nvGrpSpPr>
        <p:grpSpPr>
          <a:xfrm>
            <a:off x="1959754" y="3853260"/>
            <a:ext cx="359410" cy="484505"/>
            <a:chOff x="1959754" y="3853260"/>
            <a:chExt cx="359410" cy="484505"/>
          </a:xfrm>
        </p:grpSpPr>
        <p:sp>
          <p:nvSpPr>
            <p:cNvPr id="98" name="object 98"/>
            <p:cNvSpPr/>
            <p:nvPr/>
          </p:nvSpPr>
          <p:spPr>
            <a:xfrm>
              <a:off x="2026553" y="3912539"/>
              <a:ext cx="227329" cy="131445"/>
            </a:xfrm>
            <a:custGeom>
              <a:avLst/>
              <a:gdLst/>
              <a:ahLst/>
              <a:cxnLst/>
              <a:rect l="l" t="t" r="r" b="b"/>
              <a:pathLst>
                <a:path w="227330" h="131445">
                  <a:moveTo>
                    <a:pt x="113621" y="130901"/>
                  </a:moveTo>
                  <a:lnTo>
                    <a:pt x="69400" y="121979"/>
                  </a:lnTo>
                  <a:lnTo>
                    <a:pt x="33283" y="97648"/>
                  </a:lnTo>
                  <a:lnTo>
                    <a:pt x="8930" y="61563"/>
                  </a:lnTo>
                  <a:lnTo>
                    <a:pt x="0" y="17377"/>
                  </a:lnTo>
                  <a:lnTo>
                    <a:pt x="0" y="11368"/>
                  </a:lnTo>
                  <a:lnTo>
                    <a:pt x="454" y="5684"/>
                  </a:lnTo>
                  <a:lnTo>
                    <a:pt x="1331" y="0"/>
                  </a:lnTo>
                  <a:lnTo>
                    <a:pt x="225975" y="0"/>
                  </a:lnTo>
                  <a:lnTo>
                    <a:pt x="226868" y="5684"/>
                  </a:lnTo>
                  <a:lnTo>
                    <a:pt x="227307" y="11368"/>
                  </a:lnTo>
                  <a:lnTo>
                    <a:pt x="227307" y="17377"/>
                  </a:lnTo>
                  <a:lnTo>
                    <a:pt x="218375" y="61563"/>
                  </a:lnTo>
                  <a:lnTo>
                    <a:pt x="194015" y="97648"/>
                  </a:lnTo>
                  <a:lnTo>
                    <a:pt x="157879" y="121979"/>
                  </a:lnTo>
                  <a:lnTo>
                    <a:pt x="113621" y="130901"/>
                  </a:lnTo>
                  <a:close/>
                </a:path>
              </a:pathLst>
            </a:custGeom>
            <a:solidFill>
              <a:srgbClr val="4552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013431" y="3853260"/>
              <a:ext cx="252095" cy="77470"/>
            </a:xfrm>
            <a:custGeom>
              <a:avLst/>
              <a:gdLst/>
              <a:ahLst/>
              <a:cxnLst/>
              <a:rect l="l" t="t" r="r" b="b"/>
              <a:pathLst>
                <a:path w="252094" h="77470">
                  <a:moveTo>
                    <a:pt x="251733" y="77144"/>
                  </a:moveTo>
                  <a:lnTo>
                    <a:pt x="0" y="77144"/>
                  </a:lnTo>
                  <a:lnTo>
                    <a:pt x="0" y="0"/>
                  </a:lnTo>
                  <a:lnTo>
                    <a:pt x="251733" y="0"/>
                  </a:lnTo>
                  <a:lnTo>
                    <a:pt x="251733" y="77144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2209263" y="3946320"/>
              <a:ext cx="109855" cy="391160"/>
            </a:xfrm>
            <a:custGeom>
              <a:avLst/>
              <a:gdLst/>
              <a:ahLst/>
              <a:cxnLst/>
              <a:rect l="l" t="t" r="r" b="b"/>
              <a:pathLst>
                <a:path w="109855" h="391160">
                  <a:moveTo>
                    <a:pt x="11043" y="390918"/>
                  </a:moveTo>
                  <a:lnTo>
                    <a:pt x="11043" y="341221"/>
                  </a:lnTo>
                  <a:lnTo>
                    <a:pt x="71557" y="253682"/>
                  </a:lnTo>
                  <a:lnTo>
                    <a:pt x="71557" y="206584"/>
                  </a:lnTo>
                  <a:lnTo>
                    <a:pt x="0" y="46449"/>
                  </a:lnTo>
                  <a:lnTo>
                    <a:pt x="23354" y="0"/>
                  </a:lnTo>
                  <a:lnTo>
                    <a:pt x="109496" y="189531"/>
                  </a:lnTo>
                  <a:lnTo>
                    <a:pt x="109496" y="266837"/>
                  </a:lnTo>
                  <a:lnTo>
                    <a:pt x="11043" y="390918"/>
                  </a:lnTo>
                  <a:close/>
                </a:path>
              </a:pathLst>
            </a:custGeom>
            <a:solidFill>
              <a:srgbClr val="8BAA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2209263" y="3970843"/>
              <a:ext cx="95250" cy="347980"/>
            </a:xfrm>
            <a:custGeom>
              <a:avLst/>
              <a:gdLst/>
              <a:ahLst/>
              <a:cxnLst/>
              <a:rect l="l" t="t" r="r" b="b"/>
              <a:pathLst>
                <a:path w="95250" h="347979">
                  <a:moveTo>
                    <a:pt x="11043" y="347392"/>
                  </a:moveTo>
                  <a:lnTo>
                    <a:pt x="11043" y="316697"/>
                  </a:lnTo>
                  <a:lnTo>
                    <a:pt x="71557" y="229158"/>
                  </a:lnTo>
                  <a:lnTo>
                    <a:pt x="71557" y="182060"/>
                  </a:lnTo>
                  <a:lnTo>
                    <a:pt x="0" y="21925"/>
                  </a:lnTo>
                  <a:lnTo>
                    <a:pt x="11043" y="0"/>
                  </a:lnTo>
                  <a:lnTo>
                    <a:pt x="94911" y="170854"/>
                  </a:lnTo>
                  <a:lnTo>
                    <a:pt x="94911" y="230458"/>
                  </a:lnTo>
                  <a:lnTo>
                    <a:pt x="11043" y="347392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1959754" y="3946320"/>
              <a:ext cx="109855" cy="391160"/>
            </a:xfrm>
            <a:custGeom>
              <a:avLst/>
              <a:gdLst/>
              <a:ahLst/>
              <a:cxnLst/>
              <a:rect l="l" t="t" r="r" b="b"/>
              <a:pathLst>
                <a:path w="109855" h="391160">
                  <a:moveTo>
                    <a:pt x="98387" y="390918"/>
                  </a:moveTo>
                  <a:lnTo>
                    <a:pt x="0" y="266837"/>
                  </a:lnTo>
                  <a:lnTo>
                    <a:pt x="0" y="189531"/>
                  </a:lnTo>
                  <a:lnTo>
                    <a:pt x="86092" y="0"/>
                  </a:lnTo>
                  <a:lnTo>
                    <a:pt x="109431" y="46449"/>
                  </a:lnTo>
                  <a:lnTo>
                    <a:pt x="37938" y="206584"/>
                  </a:lnTo>
                  <a:lnTo>
                    <a:pt x="37938" y="253682"/>
                  </a:lnTo>
                  <a:lnTo>
                    <a:pt x="98387" y="341221"/>
                  </a:lnTo>
                  <a:lnTo>
                    <a:pt x="98387" y="390918"/>
                  </a:lnTo>
                  <a:close/>
                </a:path>
              </a:pathLst>
            </a:custGeom>
            <a:solidFill>
              <a:srgbClr val="8BAA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1974339" y="3970843"/>
              <a:ext cx="95250" cy="347980"/>
            </a:xfrm>
            <a:custGeom>
              <a:avLst/>
              <a:gdLst/>
              <a:ahLst/>
              <a:cxnLst/>
              <a:rect l="l" t="t" r="r" b="b"/>
              <a:pathLst>
                <a:path w="95250" h="347979">
                  <a:moveTo>
                    <a:pt x="83803" y="347392"/>
                  </a:moveTo>
                  <a:lnTo>
                    <a:pt x="0" y="230458"/>
                  </a:lnTo>
                  <a:lnTo>
                    <a:pt x="0" y="170854"/>
                  </a:lnTo>
                  <a:lnTo>
                    <a:pt x="83803" y="0"/>
                  </a:lnTo>
                  <a:lnTo>
                    <a:pt x="94846" y="21925"/>
                  </a:lnTo>
                  <a:lnTo>
                    <a:pt x="23354" y="182060"/>
                  </a:lnTo>
                  <a:lnTo>
                    <a:pt x="23354" y="229158"/>
                  </a:lnTo>
                  <a:lnTo>
                    <a:pt x="83803" y="316697"/>
                  </a:lnTo>
                  <a:lnTo>
                    <a:pt x="83803" y="347392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4" name="object 104"/>
          <p:cNvGrpSpPr/>
          <p:nvPr/>
        </p:nvGrpSpPr>
        <p:grpSpPr>
          <a:xfrm>
            <a:off x="2216442" y="2572990"/>
            <a:ext cx="281940" cy="1217930"/>
            <a:chOff x="2216442" y="2572990"/>
            <a:chExt cx="281940" cy="1217930"/>
          </a:xfrm>
        </p:grpSpPr>
        <p:sp>
          <p:nvSpPr>
            <p:cNvPr id="105" name="object 105"/>
            <p:cNvSpPr/>
            <p:nvPr/>
          </p:nvSpPr>
          <p:spPr>
            <a:xfrm>
              <a:off x="2216442" y="2572990"/>
              <a:ext cx="281940" cy="1184275"/>
            </a:xfrm>
            <a:custGeom>
              <a:avLst/>
              <a:gdLst/>
              <a:ahLst/>
              <a:cxnLst/>
              <a:rect l="l" t="t" r="r" b="b"/>
              <a:pathLst>
                <a:path w="281939" h="1184275">
                  <a:moveTo>
                    <a:pt x="14454" y="1183798"/>
                  </a:moveTo>
                  <a:lnTo>
                    <a:pt x="0" y="1182336"/>
                  </a:lnTo>
                  <a:lnTo>
                    <a:pt x="7768" y="1119843"/>
                  </a:lnTo>
                  <a:lnTo>
                    <a:pt x="13960" y="1076014"/>
                  </a:lnTo>
                  <a:lnTo>
                    <a:pt x="22046" y="1023596"/>
                  </a:lnTo>
                  <a:lnTo>
                    <a:pt x="32083" y="964338"/>
                  </a:lnTo>
                  <a:lnTo>
                    <a:pt x="44127" y="899986"/>
                  </a:lnTo>
                  <a:lnTo>
                    <a:pt x="58233" y="832286"/>
                  </a:lnTo>
                  <a:lnTo>
                    <a:pt x="74459" y="762987"/>
                  </a:lnTo>
                  <a:lnTo>
                    <a:pt x="92859" y="693833"/>
                  </a:lnTo>
                  <a:lnTo>
                    <a:pt x="113491" y="626573"/>
                  </a:lnTo>
                  <a:lnTo>
                    <a:pt x="134443" y="568111"/>
                  </a:lnTo>
                  <a:lnTo>
                    <a:pt x="157392" y="513942"/>
                  </a:lnTo>
                  <a:lnTo>
                    <a:pt x="182439" y="465377"/>
                  </a:lnTo>
                  <a:lnTo>
                    <a:pt x="209685" y="423724"/>
                  </a:lnTo>
                  <a:lnTo>
                    <a:pt x="235884" y="382383"/>
                  </a:lnTo>
                  <a:lnTo>
                    <a:pt x="253617" y="340144"/>
                  </a:lnTo>
                  <a:lnTo>
                    <a:pt x="263676" y="297631"/>
                  </a:lnTo>
                  <a:lnTo>
                    <a:pt x="266853" y="255469"/>
                  </a:lnTo>
                  <a:lnTo>
                    <a:pt x="262918" y="207918"/>
                  </a:lnTo>
                  <a:lnTo>
                    <a:pt x="251932" y="163017"/>
                  </a:lnTo>
                  <a:lnTo>
                    <a:pt x="235130" y="121953"/>
                  </a:lnTo>
                  <a:lnTo>
                    <a:pt x="213746" y="85914"/>
                  </a:lnTo>
                  <a:lnTo>
                    <a:pt x="189148" y="55977"/>
                  </a:lnTo>
                  <a:lnTo>
                    <a:pt x="135786" y="19430"/>
                  </a:lnTo>
                  <a:lnTo>
                    <a:pt x="110064" y="14616"/>
                  </a:lnTo>
                  <a:lnTo>
                    <a:pt x="104104" y="14616"/>
                  </a:lnTo>
                  <a:lnTo>
                    <a:pt x="98387" y="15428"/>
                  </a:lnTo>
                  <a:lnTo>
                    <a:pt x="92930" y="17215"/>
                  </a:lnTo>
                  <a:lnTo>
                    <a:pt x="88626" y="3248"/>
                  </a:lnTo>
                  <a:lnTo>
                    <a:pt x="95593" y="1136"/>
                  </a:lnTo>
                  <a:lnTo>
                    <a:pt x="102772" y="0"/>
                  </a:lnTo>
                  <a:lnTo>
                    <a:pt x="110064" y="0"/>
                  </a:lnTo>
                  <a:lnTo>
                    <a:pt x="170886" y="21437"/>
                  </a:lnTo>
                  <a:lnTo>
                    <a:pt x="225764" y="77468"/>
                  </a:lnTo>
                  <a:lnTo>
                    <a:pt x="248240" y="115467"/>
                  </a:lnTo>
                  <a:lnTo>
                    <a:pt x="265859" y="158551"/>
                  </a:lnTo>
                  <a:lnTo>
                    <a:pt x="277357" y="205594"/>
                  </a:lnTo>
                  <a:lnTo>
                    <a:pt x="281470" y="255469"/>
                  </a:lnTo>
                  <a:lnTo>
                    <a:pt x="278110" y="299827"/>
                  </a:lnTo>
                  <a:lnTo>
                    <a:pt x="267503" y="344672"/>
                  </a:lnTo>
                  <a:lnTo>
                    <a:pt x="248856" y="389212"/>
                  </a:lnTo>
                  <a:lnTo>
                    <a:pt x="221379" y="432657"/>
                  </a:lnTo>
                  <a:lnTo>
                    <a:pt x="198247" y="467263"/>
                  </a:lnTo>
                  <a:lnTo>
                    <a:pt x="176559" y="507611"/>
                  </a:lnTo>
                  <a:lnTo>
                    <a:pt x="156307" y="552774"/>
                  </a:lnTo>
                  <a:lnTo>
                    <a:pt x="137483" y="601826"/>
                  </a:lnTo>
                  <a:lnTo>
                    <a:pt x="120079" y="653839"/>
                  </a:lnTo>
                  <a:lnTo>
                    <a:pt x="104088" y="707886"/>
                  </a:lnTo>
                  <a:lnTo>
                    <a:pt x="89503" y="763042"/>
                  </a:lnTo>
                  <a:lnTo>
                    <a:pt x="76315" y="818378"/>
                  </a:lnTo>
                  <a:lnTo>
                    <a:pt x="62891" y="880686"/>
                  </a:lnTo>
                  <a:lnTo>
                    <a:pt x="51199" y="940728"/>
                  </a:lnTo>
                  <a:lnTo>
                    <a:pt x="41198" y="997150"/>
                  </a:lnTo>
                  <a:lnTo>
                    <a:pt x="32849" y="1048600"/>
                  </a:lnTo>
                  <a:lnTo>
                    <a:pt x="26112" y="1093727"/>
                  </a:lnTo>
                  <a:lnTo>
                    <a:pt x="20946" y="1131177"/>
                  </a:lnTo>
                  <a:lnTo>
                    <a:pt x="14454" y="1183798"/>
                  </a:lnTo>
                  <a:close/>
                </a:path>
              </a:pathLst>
            </a:custGeom>
            <a:solidFill>
              <a:srgbClr val="242E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2234827" y="2646887"/>
              <a:ext cx="173355" cy="1144270"/>
            </a:xfrm>
            <a:custGeom>
              <a:avLst/>
              <a:gdLst/>
              <a:ahLst/>
              <a:cxnLst/>
              <a:rect l="l" t="t" r="r" b="b"/>
              <a:pathLst>
                <a:path w="173355" h="1144270">
                  <a:moveTo>
                    <a:pt x="15104" y="1143845"/>
                  </a:moveTo>
                  <a:lnTo>
                    <a:pt x="0" y="1142058"/>
                  </a:lnTo>
                  <a:lnTo>
                    <a:pt x="13388" y="1042436"/>
                  </a:lnTo>
                  <a:lnTo>
                    <a:pt x="22655" y="980137"/>
                  </a:lnTo>
                  <a:lnTo>
                    <a:pt x="31326" y="926295"/>
                  </a:lnTo>
                  <a:lnTo>
                    <a:pt x="40842" y="872102"/>
                  </a:lnTo>
                  <a:lnTo>
                    <a:pt x="51014" y="820404"/>
                  </a:lnTo>
                  <a:lnTo>
                    <a:pt x="61656" y="774046"/>
                  </a:lnTo>
                  <a:lnTo>
                    <a:pt x="72580" y="735874"/>
                  </a:lnTo>
                  <a:lnTo>
                    <a:pt x="87888" y="687275"/>
                  </a:lnTo>
                  <a:lnTo>
                    <a:pt x="101866" y="637804"/>
                  </a:lnTo>
                  <a:lnTo>
                    <a:pt x="114446" y="587823"/>
                  </a:lnTo>
                  <a:lnTo>
                    <a:pt x="125564" y="537699"/>
                  </a:lnTo>
                  <a:lnTo>
                    <a:pt x="135152" y="487794"/>
                  </a:lnTo>
                  <a:lnTo>
                    <a:pt x="143145" y="438475"/>
                  </a:lnTo>
                  <a:lnTo>
                    <a:pt x="149477" y="390104"/>
                  </a:lnTo>
                  <a:lnTo>
                    <a:pt x="154082" y="343047"/>
                  </a:lnTo>
                  <a:lnTo>
                    <a:pt x="156893" y="297668"/>
                  </a:lnTo>
                  <a:lnTo>
                    <a:pt x="157845" y="254332"/>
                  </a:lnTo>
                  <a:lnTo>
                    <a:pt x="157021" y="216919"/>
                  </a:lnTo>
                  <a:lnTo>
                    <a:pt x="150404" y="149342"/>
                  </a:lnTo>
                  <a:lnTo>
                    <a:pt x="137095" y="93215"/>
                  </a:lnTo>
                  <a:lnTo>
                    <a:pt x="116959" y="50973"/>
                  </a:lnTo>
                  <a:lnTo>
                    <a:pt x="85382" y="21701"/>
                  </a:lnTo>
                  <a:lnTo>
                    <a:pt x="63193" y="15104"/>
                  </a:lnTo>
                  <a:lnTo>
                    <a:pt x="65028" y="0"/>
                  </a:lnTo>
                  <a:lnTo>
                    <a:pt x="104272" y="15461"/>
                  </a:lnTo>
                  <a:lnTo>
                    <a:pt x="133834" y="49067"/>
                  </a:lnTo>
                  <a:lnTo>
                    <a:pt x="159382" y="116157"/>
                  </a:lnTo>
                  <a:lnTo>
                    <a:pt x="167021" y="157780"/>
                  </a:lnTo>
                  <a:lnTo>
                    <a:pt x="171492" y="204031"/>
                  </a:lnTo>
                  <a:lnTo>
                    <a:pt x="172948" y="254332"/>
                  </a:lnTo>
                  <a:lnTo>
                    <a:pt x="171991" y="298313"/>
                  </a:lnTo>
                  <a:lnTo>
                    <a:pt x="169161" y="344271"/>
                  </a:lnTo>
                  <a:lnTo>
                    <a:pt x="164525" y="391852"/>
                  </a:lnTo>
                  <a:lnTo>
                    <a:pt x="158148" y="440704"/>
                  </a:lnTo>
                  <a:lnTo>
                    <a:pt x="150096" y="490474"/>
                  </a:lnTo>
                  <a:lnTo>
                    <a:pt x="140433" y="540809"/>
                  </a:lnTo>
                  <a:lnTo>
                    <a:pt x="129225" y="591357"/>
                  </a:lnTo>
                  <a:lnTo>
                    <a:pt x="116537" y="641764"/>
                  </a:lnTo>
                  <a:lnTo>
                    <a:pt x="102436" y="691678"/>
                  </a:lnTo>
                  <a:lnTo>
                    <a:pt x="86985" y="740746"/>
                  </a:lnTo>
                  <a:lnTo>
                    <a:pt x="77049" y="775266"/>
                  </a:lnTo>
                  <a:lnTo>
                    <a:pt x="67194" y="817505"/>
                  </a:lnTo>
                  <a:lnTo>
                    <a:pt x="57640" y="865012"/>
                  </a:lnTo>
                  <a:lnTo>
                    <a:pt x="48608" y="915336"/>
                  </a:lnTo>
                  <a:lnTo>
                    <a:pt x="40275" y="965936"/>
                  </a:lnTo>
                  <a:lnTo>
                    <a:pt x="32822" y="1014527"/>
                  </a:lnTo>
                  <a:lnTo>
                    <a:pt x="26441" y="1058672"/>
                  </a:lnTo>
                  <a:lnTo>
                    <a:pt x="15103" y="1143845"/>
                  </a:lnTo>
                  <a:close/>
                </a:path>
              </a:pathLst>
            </a:custGeom>
            <a:solidFill>
              <a:srgbClr val="BE1A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/>
          <p:nvPr/>
        </p:nvSpPr>
        <p:spPr>
          <a:xfrm>
            <a:off x="2014827" y="3465265"/>
            <a:ext cx="22860" cy="53340"/>
          </a:xfrm>
          <a:custGeom>
            <a:avLst/>
            <a:gdLst/>
            <a:ahLst/>
            <a:cxnLst/>
            <a:rect l="l" t="t" r="r" b="b"/>
            <a:pathLst>
              <a:path w="22860" h="53339">
                <a:moveTo>
                  <a:pt x="0" y="52782"/>
                </a:moveTo>
                <a:lnTo>
                  <a:pt x="22510" y="52782"/>
                </a:lnTo>
                <a:lnTo>
                  <a:pt x="22510" y="0"/>
                </a:lnTo>
                <a:lnTo>
                  <a:pt x="0" y="0"/>
                </a:lnTo>
                <a:lnTo>
                  <a:pt x="0" y="527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2243077" y="3465265"/>
            <a:ext cx="21590" cy="53340"/>
          </a:xfrm>
          <a:custGeom>
            <a:avLst/>
            <a:gdLst/>
            <a:ahLst/>
            <a:cxnLst/>
            <a:rect l="l" t="t" r="r" b="b"/>
            <a:pathLst>
              <a:path w="21589" h="53339">
                <a:moveTo>
                  <a:pt x="0" y="52782"/>
                </a:moveTo>
                <a:lnTo>
                  <a:pt x="21567" y="52782"/>
                </a:lnTo>
                <a:lnTo>
                  <a:pt x="21567" y="0"/>
                </a:lnTo>
                <a:lnTo>
                  <a:pt x="0" y="0"/>
                </a:lnTo>
                <a:lnTo>
                  <a:pt x="0" y="527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298978" y="3156526"/>
            <a:ext cx="30480" cy="34290"/>
          </a:xfrm>
          <a:custGeom>
            <a:avLst/>
            <a:gdLst/>
            <a:ahLst/>
            <a:cxnLst/>
            <a:rect l="l" t="t" r="r" b="b"/>
            <a:pathLst>
              <a:path w="30480" h="34289">
                <a:moveTo>
                  <a:pt x="29866" y="33781"/>
                </a:moveTo>
                <a:lnTo>
                  <a:pt x="0" y="33781"/>
                </a:lnTo>
                <a:lnTo>
                  <a:pt x="0" y="0"/>
                </a:lnTo>
                <a:lnTo>
                  <a:pt x="29866" y="0"/>
                </a:lnTo>
                <a:lnTo>
                  <a:pt x="29866" y="33781"/>
                </a:lnTo>
                <a:close/>
              </a:path>
            </a:pathLst>
          </a:custGeom>
          <a:solidFill>
            <a:srgbClr val="D3D1D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0" name="object 110"/>
          <p:cNvGrpSpPr/>
          <p:nvPr/>
        </p:nvGrpSpPr>
        <p:grpSpPr>
          <a:xfrm>
            <a:off x="1949669" y="3156525"/>
            <a:ext cx="88265" cy="38735"/>
            <a:chOff x="1949669" y="3156525"/>
            <a:chExt cx="88265" cy="38735"/>
          </a:xfrm>
        </p:grpSpPr>
        <p:sp>
          <p:nvSpPr>
            <p:cNvPr id="111" name="object 111"/>
            <p:cNvSpPr/>
            <p:nvPr/>
          </p:nvSpPr>
          <p:spPr>
            <a:xfrm>
              <a:off x="1949669" y="3158799"/>
              <a:ext cx="30480" cy="34290"/>
            </a:xfrm>
            <a:custGeom>
              <a:avLst/>
              <a:gdLst/>
              <a:ahLst/>
              <a:cxnLst/>
              <a:rect l="l" t="t" r="r" b="b"/>
              <a:pathLst>
                <a:path w="30480" h="34289">
                  <a:moveTo>
                    <a:pt x="29883" y="33781"/>
                  </a:moveTo>
                  <a:lnTo>
                    <a:pt x="0" y="33781"/>
                  </a:lnTo>
                  <a:lnTo>
                    <a:pt x="0" y="0"/>
                  </a:lnTo>
                  <a:lnTo>
                    <a:pt x="29883" y="0"/>
                  </a:lnTo>
                  <a:lnTo>
                    <a:pt x="29883" y="33781"/>
                  </a:lnTo>
                  <a:close/>
                </a:path>
              </a:pathLst>
            </a:custGeom>
            <a:solidFill>
              <a:srgbClr val="D3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2014827" y="3156525"/>
              <a:ext cx="22860" cy="38735"/>
            </a:xfrm>
            <a:custGeom>
              <a:avLst/>
              <a:gdLst/>
              <a:ahLst/>
              <a:cxnLst/>
              <a:rect l="l" t="t" r="r" b="b"/>
              <a:pathLst>
                <a:path w="22860" h="38735">
                  <a:moveTo>
                    <a:pt x="0" y="38166"/>
                  </a:moveTo>
                  <a:lnTo>
                    <a:pt x="22510" y="38166"/>
                  </a:lnTo>
                  <a:lnTo>
                    <a:pt x="22510" y="0"/>
                  </a:lnTo>
                  <a:lnTo>
                    <a:pt x="0" y="0"/>
                  </a:lnTo>
                  <a:lnTo>
                    <a:pt x="0" y="38166"/>
                  </a:lnTo>
                  <a:close/>
                </a:path>
              </a:pathLst>
            </a:custGeom>
            <a:solidFill>
              <a:srgbClr val="2320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/>
          <p:cNvSpPr/>
          <p:nvPr/>
        </p:nvSpPr>
        <p:spPr>
          <a:xfrm>
            <a:off x="2103957" y="3156525"/>
            <a:ext cx="73025" cy="38735"/>
          </a:xfrm>
          <a:custGeom>
            <a:avLst/>
            <a:gdLst/>
            <a:ahLst/>
            <a:cxnLst/>
            <a:rect l="l" t="t" r="r" b="b"/>
            <a:pathLst>
              <a:path w="73025" h="38735">
                <a:moveTo>
                  <a:pt x="0" y="38166"/>
                </a:moveTo>
                <a:lnTo>
                  <a:pt x="72515" y="38166"/>
                </a:lnTo>
                <a:lnTo>
                  <a:pt x="72515" y="0"/>
                </a:lnTo>
                <a:lnTo>
                  <a:pt x="0" y="0"/>
                </a:lnTo>
                <a:lnTo>
                  <a:pt x="0" y="38166"/>
                </a:lnTo>
                <a:close/>
              </a:path>
            </a:pathLst>
          </a:custGeom>
          <a:solidFill>
            <a:srgbClr val="23202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4" name="object 114"/>
          <p:cNvGrpSpPr/>
          <p:nvPr/>
        </p:nvGrpSpPr>
        <p:grpSpPr>
          <a:xfrm>
            <a:off x="2176473" y="2933213"/>
            <a:ext cx="88265" cy="620395"/>
            <a:chOff x="2176473" y="2933213"/>
            <a:chExt cx="88265" cy="620395"/>
          </a:xfrm>
        </p:grpSpPr>
        <p:sp>
          <p:nvSpPr>
            <p:cNvPr id="115" name="object 115"/>
            <p:cNvSpPr/>
            <p:nvPr/>
          </p:nvSpPr>
          <p:spPr>
            <a:xfrm>
              <a:off x="2243077" y="3156525"/>
              <a:ext cx="21590" cy="38735"/>
            </a:xfrm>
            <a:custGeom>
              <a:avLst/>
              <a:gdLst/>
              <a:ahLst/>
              <a:cxnLst/>
              <a:rect l="l" t="t" r="r" b="b"/>
              <a:pathLst>
                <a:path w="21589" h="38735">
                  <a:moveTo>
                    <a:pt x="0" y="38166"/>
                  </a:moveTo>
                  <a:lnTo>
                    <a:pt x="21567" y="38166"/>
                  </a:lnTo>
                  <a:lnTo>
                    <a:pt x="21567" y="0"/>
                  </a:lnTo>
                  <a:lnTo>
                    <a:pt x="0" y="0"/>
                  </a:lnTo>
                  <a:lnTo>
                    <a:pt x="0" y="38166"/>
                  </a:lnTo>
                  <a:close/>
                </a:path>
              </a:pathLst>
            </a:custGeom>
            <a:solidFill>
              <a:srgbClr val="23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2176473" y="2933213"/>
              <a:ext cx="66675" cy="620395"/>
            </a:xfrm>
            <a:custGeom>
              <a:avLst/>
              <a:gdLst/>
              <a:ahLst/>
              <a:cxnLst/>
              <a:rect l="l" t="t" r="r" b="b"/>
              <a:pathLst>
                <a:path w="66675" h="620395">
                  <a:moveTo>
                    <a:pt x="0" y="620239"/>
                  </a:moveTo>
                  <a:lnTo>
                    <a:pt x="66603" y="620239"/>
                  </a:lnTo>
                  <a:lnTo>
                    <a:pt x="66603" y="0"/>
                  </a:lnTo>
                  <a:lnTo>
                    <a:pt x="0" y="0"/>
                  </a:lnTo>
                  <a:lnTo>
                    <a:pt x="0" y="620239"/>
                  </a:lnTo>
                  <a:close/>
                </a:path>
              </a:pathLst>
            </a:custGeom>
            <a:solidFill>
              <a:srgbClr val="908F8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7" name="object 117"/>
          <p:cNvSpPr/>
          <p:nvPr/>
        </p:nvSpPr>
        <p:spPr>
          <a:xfrm>
            <a:off x="2176473" y="2700969"/>
            <a:ext cx="66675" cy="72390"/>
          </a:xfrm>
          <a:custGeom>
            <a:avLst/>
            <a:gdLst/>
            <a:ahLst/>
            <a:cxnLst/>
            <a:rect l="l" t="t" r="r" b="b"/>
            <a:pathLst>
              <a:path w="66675" h="72389">
                <a:moveTo>
                  <a:pt x="0" y="72109"/>
                </a:moveTo>
                <a:lnTo>
                  <a:pt x="66603" y="72109"/>
                </a:lnTo>
                <a:lnTo>
                  <a:pt x="66603" y="0"/>
                </a:lnTo>
                <a:lnTo>
                  <a:pt x="0" y="0"/>
                </a:lnTo>
                <a:lnTo>
                  <a:pt x="0" y="72109"/>
                </a:lnTo>
                <a:close/>
              </a:path>
            </a:pathLst>
          </a:custGeom>
          <a:solidFill>
            <a:srgbClr val="90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037337" y="2933213"/>
            <a:ext cx="66675" cy="620395"/>
          </a:xfrm>
          <a:custGeom>
            <a:avLst/>
            <a:gdLst/>
            <a:ahLst/>
            <a:cxnLst/>
            <a:rect l="l" t="t" r="r" b="b"/>
            <a:pathLst>
              <a:path w="66675" h="620395">
                <a:moveTo>
                  <a:pt x="0" y="620239"/>
                </a:moveTo>
                <a:lnTo>
                  <a:pt x="66620" y="620239"/>
                </a:lnTo>
                <a:lnTo>
                  <a:pt x="66620" y="0"/>
                </a:lnTo>
                <a:lnTo>
                  <a:pt x="0" y="0"/>
                </a:lnTo>
                <a:lnTo>
                  <a:pt x="0" y="620239"/>
                </a:lnTo>
                <a:close/>
              </a:path>
            </a:pathLst>
          </a:custGeom>
          <a:solidFill>
            <a:srgbClr val="90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037337" y="2700969"/>
            <a:ext cx="66675" cy="72390"/>
          </a:xfrm>
          <a:custGeom>
            <a:avLst/>
            <a:gdLst/>
            <a:ahLst/>
            <a:cxnLst/>
            <a:rect l="l" t="t" r="r" b="b"/>
            <a:pathLst>
              <a:path w="66675" h="72389">
                <a:moveTo>
                  <a:pt x="0" y="72109"/>
                </a:moveTo>
                <a:lnTo>
                  <a:pt x="66620" y="72109"/>
                </a:lnTo>
                <a:lnTo>
                  <a:pt x="66620" y="0"/>
                </a:lnTo>
                <a:lnTo>
                  <a:pt x="0" y="0"/>
                </a:lnTo>
                <a:lnTo>
                  <a:pt x="0" y="72109"/>
                </a:lnTo>
                <a:close/>
              </a:path>
            </a:pathLst>
          </a:custGeom>
          <a:solidFill>
            <a:srgbClr val="90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283305" y="3127130"/>
            <a:ext cx="31750" cy="97155"/>
          </a:xfrm>
          <a:custGeom>
            <a:avLst/>
            <a:gdLst/>
            <a:ahLst/>
            <a:cxnLst/>
            <a:rect l="l" t="t" r="r" b="b"/>
            <a:pathLst>
              <a:path w="31750" h="97155">
                <a:moveTo>
                  <a:pt x="31328" y="97120"/>
                </a:moveTo>
                <a:lnTo>
                  <a:pt x="0" y="97120"/>
                </a:lnTo>
                <a:lnTo>
                  <a:pt x="0" y="0"/>
                </a:lnTo>
                <a:lnTo>
                  <a:pt x="31328" y="0"/>
                </a:lnTo>
                <a:lnTo>
                  <a:pt x="31328" y="97120"/>
                </a:lnTo>
                <a:close/>
              </a:path>
            </a:pathLst>
          </a:custGeom>
          <a:solidFill>
            <a:srgbClr val="E4B5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963880" y="3127130"/>
            <a:ext cx="31750" cy="97155"/>
          </a:xfrm>
          <a:custGeom>
            <a:avLst/>
            <a:gdLst/>
            <a:ahLst/>
            <a:cxnLst/>
            <a:rect l="l" t="t" r="r" b="b"/>
            <a:pathLst>
              <a:path w="31750" h="97155">
                <a:moveTo>
                  <a:pt x="31344" y="97120"/>
                </a:moveTo>
                <a:lnTo>
                  <a:pt x="0" y="97120"/>
                </a:lnTo>
                <a:lnTo>
                  <a:pt x="0" y="0"/>
                </a:lnTo>
                <a:lnTo>
                  <a:pt x="31344" y="0"/>
                </a:lnTo>
                <a:lnTo>
                  <a:pt x="31344" y="97120"/>
                </a:lnTo>
                <a:close/>
              </a:path>
            </a:pathLst>
          </a:custGeom>
          <a:solidFill>
            <a:srgbClr val="E4B5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261737" y="2847949"/>
            <a:ext cx="21590" cy="357505"/>
          </a:xfrm>
          <a:custGeom>
            <a:avLst/>
            <a:gdLst/>
            <a:ahLst/>
            <a:cxnLst/>
            <a:rect l="l" t="t" r="r" b="b"/>
            <a:pathLst>
              <a:path w="21589" h="357505">
                <a:moveTo>
                  <a:pt x="21567" y="357137"/>
                </a:moveTo>
                <a:lnTo>
                  <a:pt x="0" y="357137"/>
                </a:lnTo>
                <a:lnTo>
                  <a:pt x="0" y="0"/>
                </a:lnTo>
                <a:lnTo>
                  <a:pt x="21567" y="0"/>
                </a:lnTo>
                <a:lnTo>
                  <a:pt x="21567" y="357137"/>
                </a:lnTo>
                <a:close/>
              </a:path>
            </a:pathLst>
          </a:custGeom>
          <a:solidFill>
            <a:srgbClr val="E4B52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3" name="object 123"/>
          <p:cNvGrpSpPr/>
          <p:nvPr/>
        </p:nvGrpSpPr>
        <p:grpSpPr>
          <a:xfrm>
            <a:off x="1992740" y="2773078"/>
            <a:ext cx="290830" cy="432434"/>
            <a:chOff x="1992740" y="2773078"/>
            <a:chExt cx="290830" cy="432434"/>
          </a:xfrm>
        </p:grpSpPr>
        <p:sp>
          <p:nvSpPr>
            <p:cNvPr id="124" name="object 124"/>
            <p:cNvSpPr/>
            <p:nvPr/>
          </p:nvSpPr>
          <p:spPr>
            <a:xfrm>
              <a:off x="1992731" y="2847949"/>
              <a:ext cx="290830" cy="357505"/>
            </a:xfrm>
            <a:custGeom>
              <a:avLst/>
              <a:gdLst/>
              <a:ahLst/>
              <a:cxnLst/>
              <a:rect l="l" t="t" r="r" b="b"/>
              <a:pathLst>
                <a:path w="290830" h="357505">
                  <a:moveTo>
                    <a:pt x="290563" y="33782"/>
                  </a:moveTo>
                  <a:lnTo>
                    <a:pt x="22085" y="33782"/>
                  </a:lnTo>
                  <a:lnTo>
                    <a:pt x="22085" y="0"/>
                  </a:lnTo>
                  <a:lnTo>
                    <a:pt x="508" y="0"/>
                  </a:lnTo>
                  <a:lnTo>
                    <a:pt x="508" y="33782"/>
                  </a:lnTo>
                  <a:lnTo>
                    <a:pt x="0" y="33782"/>
                  </a:lnTo>
                  <a:lnTo>
                    <a:pt x="0" y="85267"/>
                  </a:lnTo>
                  <a:lnTo>
                    <a:pt x="508" y="85267"/>
                  </a:lnTo>
                  <a:lnTo>
                    <a:pt x="508" y="357149"/>
                  </a:lnTo>
                  <a:lnTo>
                    <a:pt x="22085" y="357149"/>
                  </a:lnTo>
                  <a:lnTo>
                    <a:pt x="22085" y="85267"/>
                  </a:lnTo>
                  <a:lnTo>
                    <a:pt x="290563" y="85267"/>
                  </a:lnTo>
                  <a:lnTo>
                    <a:pt x="290563" y="33782"/>
                  </a:lnTo>
                  <a:close/>
                </a:path>
              </a:pathLst>
            </a:custGeom>
            <a:solidFill>
              <a:srgbClr val="E4B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1992740" y="2773078"/>
              <a:ext cx="290830" cy="109220"/>
            </a:xfrm>
            <a:custGeom>
              <a:avLst/>
              <a:gdLst/>
              <a:ahLst/>
              <a:cxnLst/>
              <a:rect l="l" t="t" r="r" b="b"/>
              <a:pathLst>
                <a:path w="290830" h="109219">
                  <a:moveTo>
                    <a:pt x="290565" y="108651"/>
                  </a:moveTo>
                  <a:lnTo>
                    <a:pt x="0" y="108651"/>
                  </a:lnTo>
                  <a:lnTo>
                    <a:pt x="0" y="0"/>
                  </a:lnTo>
                  <a:lnTo>
                    <a:pt x="290565" y="0"/>
                  </a:lnTo>
                  <a:lnTo>
                    <a:pt x="290565" y="108651"/>
                  </a:lnTo>
                  <a:close/>
                </a:path>
              </a:pathLst>
            </a:custGeom>
            <a:solidFill>
              <a:srgbClr val="E38A2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6" name="object 126"/>
          <p:cNvGrpSpPr/>
          <p:nvPr/>
        </p:nvGrpSpPr>
        <p:grpSpPr>
          <a:xfrm>
            <a:off x="2025092" y="3391694"/>
            <a:ext cx="228600" cy="461645"/>
            <a:chOff x="2025092" y="3391694"/>
            <a:chExt cx="228600" cy="461645"/>
          </a:xfrm>
        </p:grpSpPr>
        <p:sp>
          <p:nvSpPr>
            <p:cNvPr id="127" name="object 127"/>
            <p:cNvSpPr/>
            <p:nvPr/>
          </p:nvSpPr>
          <p:spPr>
            <a:xfrm>
              <a:off x="2103957" y="3391694"/>
              <a:ext cx="73025" cy="276860"/>
            </a:xfrm>
            <a:custGeom>
              <a:avLst/>
              <a:gdLst/>
              <a:ahLst/>
              <a:cxnLst/>
              <a:rect l="l" t="t" r="r" b="b"/>
              <a:pathLst>
                <a:path w="73025" h="276860">
                  <a:moveTo>
                    <a:pt x="0" y="276257"/>
                  </a:moveTo>
                  <a:lnTo>
                    <a:pt x="72515" y="276257"/>
                  </a:lnTo>
                  <a:lnTo>
                    <a:pt x="72515" y="0"/>
                  </a:lnTo>
                  <a:lnTo>
                    <a:pt x="0" y="0"/>
                  </a:lnTo>
                  <a:lnTo>
                    <a:pt x="0" y="276257"/>
                  </a:lnTo>
                  <a:close/>
                </a:path>
              </a:pathLst>
            </a:custGeom>
            <a:solidFill>
              <a:srgbClr val="576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2025092" y="3667951"/>
              <a:ext cx="228600" cy="185420"/>
            </a:xfrm>
            <a:custGeom>
              <a:avLst/>
              <a:gdLst/>
              <a:ahLst/>
              <a:cxnLst/>
              <a:rect l="l" t="t" r="r" b="b"/>
              <a:pathLst>
                <a:path w="228600" h="185420">
                  <a:moveTo>
                    <a:pt x="228330" y="185308"/>
                  </a:moveTo>
                  <a:lnTo>
                    <a:pt x="0" y="185308"/>
                  </a:lnTo>
                  <a:lnTo>
                    <a:pt x="11043" y="0"/>
                  </a:lnTo>
                  <a:lnTo>
                    <a:pt x="217286" y="0"/>
                  </a:lnTo>
                  <a:lnTo>
                    <a:pt x="228330" y="185308"/>
                  </a:lnTo>
                  <a:close/>
                </a:path>
              </a:pathLst>
            </a:custGeom>
            <a:solidFill>
              <a:srgbClr val="E4B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2027447" y="3667951"/>
              <a:ext cx="224154" cy="146050"/>
            </a:xfrm>
            <a:custGeom>
              <a:avLst/>
              <a:gdLst/>
              <a:ahLst/>
              <a:cxnLst/>
              <a:rect l="l" t="t" r="r" b="b"/>
              <a:pathLst>
                <a:path w="224155" h="146050">
                  <a:moveTo>
                    <a:pt x="223572" y="145680"/>
                  </a:moveTo>
                  <a:lnTo>
                    <a:pt x="0" y="145680"/>
                  </a:lnTo>
                  <a:lnTo>
                    <a:pt x="8688" y="0"/>
                  </a:lnTo>
                  <a:lnTo>
                    <a:pt x="214931" y="0"/>
                  </a:lnTo>
                  <a:lnTo>
                    <a:pt x="223572" y="145680"/>
                  </a:lnTo>
                  <a:close/>
                </a:path>
              </a:pathLst>
            </a:custGeom>
            <a:solidFill>
              <a:srgbClr val="E38A2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0" name="object 130"/>
          <p:cNvGrpSpPr/>
          <p:nvPr/>
        </p:nvGrpSpPr>
        <p:grpSpPr>
          <a:xfrm>
            <a:off x="1842950" y="2271819"/>
            <a:ext cx="607695" cy="429259"/>
            <a:chOff x="1842950" y="2271819"/>
            <a:chExt cx="607695" cy="429259"/>
          </a:xfrm>
        </p:grpSpPr>
        <p:sp>
          <p:nvSpPr>
            <p:cNvPr id="131" name="object 131"/>
            <p:cNvSpPr/>
            <p:nvPr/>
          </p:nvSpPr>
          <p:spPr>
            <a:xfrm>
              <a:off x="1979552" y="2671573"/>
              <a:ext cx="334645" cy="29845"/>
            </a:xfrm>
            <a:custGeom>
              <a:avLst/>
              <a:gdLst/>
              <a:ahLst/>
              <a:cxnLst/>
              <a:rect l="l" t="t" r="r" b="b"/>
              <a:pathLst>
                <a:path w="334644" h="29844">
                  <a:moveTo>
                    <a:pt x="0" y="29396"/>
                  </a:moveTo>
                  <a:lnTo>
                    <a:pt x="334334" y="29396"/>
                  </a:lnTo>
                  <a:lnTo>
                    <a:pt x="334334" y="0"/>
                  </a:lnTo>
                  <a:lnTo>
                    <a:pt x="0" y="0"/>
                  </a:lnTo>
                  <a:lnTo>
                    <a:pt x="0" y="29396"/>
                  </a:lnTo>
                  <a:close/>
                </a:path>
              </a:pathLst>
            </a:custGeom>
            <a:solidFill>
              <a:srgbClr val="E4B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1979552" y="2615704"/>
              <a:ext cx="334645" cy="55880"/>
            </a:xfrm>
            <a:custGeom>
              <a:avLst/>
              <a:gdLst/>
              <a:ahLst/>
              <a:cxnLst/>
              <a:rect l="l" t="t" r="r" b="b"/>
              <a:pathLst>
                <a:path w="334644" h="55880">
                  <a:moveTo>
                    <a:pt x="334334" y="55868"/>
                  </a:moveTo>
                  <a:lnTo>
                    <a:pt x="0" y="55868"/>
                  </a:lnTo>
                  <a:lnTo>
                    <a:pt x="0" y="0"/>
                  </a:lnTo>
                  <a:lnTo>
                    <a:pt x="334334" y="0"/>
                  </a:lnTo>
                  <a:lnTo>
                    <a:pt x="334334" y="55868"/>
                  </a:lnTo>
                  <a:close/>
                </a:path>
              </a:pathLst>
            </a:custGeom>
            <a:solidFill>
              <a:srgbClr val="E38A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1940590" y="2521669"/>
              <a:ext cx="412750" cy="94615"/>
            </a:xfrm>
            <a:custGeom>
              <a:avLst/>
              <a:gdLst/>
              <a:ahLst/>
              <a:cxnLst/>
              <a:rect l="l" t="t" r="r" b="b"/>
              <a:pathLst>
                <a:path w="412750" h="94614">
                  <a:moveTo>
                    <a:pt x="0" y="94034"/>
                  </a:moveTo>
                  <a:lnTo>
                    <a:pt x="412242" y="94034"/>
                  </a:lnTo>
                  <a:lnTo>
                    <a:pt x="412242" y="0"/>
                  </a:lnTo>
                  <a:lnTo>
                    <a:pt x="0" y="0"/>
                  </a:lnTo>
                  <a:lnTo>
                    <a:pt x="0" y="94034"/>
                  </a:lnTo>
                  <a:close/>
                </a:path>
              </a:pathLst>
            </a:custGeom>
            <a:solidFill>
              <a:srgbClr val="E4B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1940590" y="2457030"/>
              <a:ext cx="412750" cy="64769"/>
            </a:xfrm>
            <a:custGeom>
              <a:avLst/>
              <a:gdLst/>
              <a:ahLst/>
              <a:cxnLst/>
              <a:rect l="l" t="t" r="r" b="b"/>
              <a:pathLst>
                <a:path w="412750" h="64769">
                  <a:moveTo>
                    <a:pt x="412242" y="64638"/>
                  </a:moveTo>
                  <a:lnTo>
                    <a:pt x="0" y="64638"/>
                  </a:lnTo>
                  <a:lnTo>
                    <a:pt x="0" y="0"/>
                  </a:lnTo>
                  <a:lnTo>
                    <a:pt x="412242" y="0"/>
                  </a:lnTo>
                  <a:lnTo>
                    <a:pt x="412242" y="64638"/>
                  </a:lnTo>
                  <a:close/>
                </a:path>
              </a:pathLst>
            </a:custGeom>
            <a:solidFill>
              <a:srgbClr val="E38A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1842950" y="2348217"/>
              <a:ext cx="607695" cy="109220"/>
            </a:xfrm>
            <a:custGeom>
              <a:avLst/>
              <a:gdLst/>
              <a:ahLst/>
              <a:cxnLst/>
              <a:rect l="l" t="t" r="r" b="b"/>
              <a:pathLst>
                <a:path w="607694" h="109219">
                  <a:moveTo>
                    <a:pt x="0" y="108813"/>
                  </a:moveTo>
                  <a:lnTo>
                    <a:pt x="607539" y="108813"/>
                  </a:lnTo>
                  <a:lnTo>
                    <a:pt x="607539" y="0"/>
                  </a:lnTo>
                  <a:lnTo>
                    <a:pt x="0" y="0"/>
                  </a:lnTo>
                  <a:lnTo>
                    <a:pt x="0" y="108813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1842950" y="2271819"/>
              <a:ext cx="607695" cy="76835"/>
            </a:xfrm>
            <a:custGeom>
              <a:avLst/>
              <a:gdLst/>
              <a:ahLst/>
              <a:cxnLst/>
              <a:rect l="l" t="t" r="r" b="b"/>
              <a:pathLst>
                <a:path w="607694" h="76835">
                  <a:moveTo>
                    <a:pt x="607539" y="76397"/>
                  </a:moveTo>
                  <a:lnTo>
                    <a:pt x="0" y="76397"/>
                  </a:lnTo>
                  <a:lnTo>
                    <a:pt x="0" y="0"/>
                  </a:lnTo>
                  <a:lnTo>
                    <a:pt x="607539" y="0"/>
                  </a:lnTo>
                  <a:lnTo>
                    <a:pt x="607539" y="76397"/>
                  </a:lnTo>
                  <a:close/>
                </a:path>
              </a:pathLst>
            </a:custGeom>
            <a:solidFill>
              <a:srgbClr val="52677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7" name="object 137"/>
          <p:cNvGrpSpPr/>
          <p:nvPr/>
        </p:nvGrpSpPr>
        <p:grpSpPr>
          <a:xfrm>
            <a:off x="4243808" y="3854721"/>
            <a:ext cx="359410" cy="484505"/>
            <a:chOff x="4243808" y="3854721"/>
            <a:chExt cx="359410" cy="484505"/>
          </a:xfrm>
        </p:grpSpPr>
        <p:sp>
          <p:nvSpPr>
            <p:cNvPr id="138" name="object 138"/>
            <p:cNvSpPr/>
            <p:nvPr/>
          </p:nvSpPr>
          <p:spPr>
            <a:xfrm>
              <a:off x="4310558" y="3914000"/>
              <a:ext cx="227965" cy="131445"/>
            </a:xfrm>
            <a:custGeom>
              <a:avLst/>
              <a:gdLst/>
              <a:ahLst/>
              <a:cxnLst/>
              <a:rect l="l" t="t" r="r" b="b"/>
              <a:pathLst>
                <a:path w="227964" h="131445">
                  <a:moveTo>
                    <a:pt x="113686" y="131064"/>
                  </a:moveTo>
                  <a:lnTo>
                    <a:pt x="69475" y="122116"/>
                  </a:lnTo>
                  <a:lnTo>
                    <a:pt x="33334" y="97729"/>
                  </a:lnTo>
                  <a:lnTo>
                    <a:pt x="8947" y="61588"/>
                  </a:lnTo>
                  <a:lnTo>
                    <a:pt x="0" y="17377"/>
                  </a:lnTo>
                  <a:lnTo>
                    <a:pt x="0" y="11531"/>
                  </a:lnTo>
                  <a:lnTo>
                    <a:pt x="487" y="5684"/>
                  </a:lnTo>
                  <a:lnTo>
                    <a:pt x="1461" y="0"/>
                  </a:lnTo>
                  <a:lnTo>
                    <a:pt x="226073" y="0"/>
                  </a:lnTo>
                  <a:lnTo>
                    <a:pt x="226885" y="5684"/>
                  </a:lnTo>
                  <a:lnTo>
                    <a:pt x="227372" y="11531"/>
                  </a:lnTo>
                  <a:lnTo>
                    <a:pt x="227372" y="17377"/>
                  </a:lnTo>
                  <a:lnTo>
                    <a:pt x="218447" y="61588"/>
                  </a:lnTo>
                  <a:lnTo>
                    <a:pt x="194098" y="97729"/>
                  </a:lnTo>
                  <a:lnTo>
                    <a:pt x="157965" y="122116"/>
                  </a:lnTo>
                  <a:lnTo>
                    <a:pt x="113686" y="131064"/>
                  </a:lnTo>
                  <a:close/>
                </a:path>
              </a:pathLst>
            </a:custGeom>
            <a:solidFill>
              <a:srgbClr val="4552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4297565" y="3854721"/>
              <a:ext cx="252095" cy="77470"/>
            </a:xfrm>
            <a:custGeom>
              <a:avLst/>
              <a:gdLst/>
              <a:ahLst/>
              <a:cxnLst/>
              <a:rect l="l" t="t" r="r" b="b"/>
              <a:pathLst>
                <a:path w="252095" h="77470">
                  <a:moveTo>
                    <a:pt x="251733" y="77306"/>
                  </a:moveTo>
                  <a:lnTo>
                    <a:pt x="0" y="77306"/>
                  </a:lnTo>
                  <a:lnTo>
                    <a:pt x="0" y="0"/>
                  </a:lnTo>
                  <a:lnTo>
                    <a:pt x="251733" y="0"/>
                  </a:lnTo>
                  <a:lnTo>
                    <a:pt x="251733" y="77306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4493430" y="3947944"/>
              <a:ext cx="109855" cy="391160"/>
            </a:xfrm>
            <a:custGeom>
              <a:avLst/>
              <a:gdLst/>
              <a:ahLst/>
              <a:cxnLst/>
              <a:rect l="l" t="t" r="r" b="b"/>
              <a:pathLst>
                <a:path w="109854" h="391160">
                  <a:moveTo>
                    <a:pt x="10881" y="390755"/>
                  </a:moveTo>
                  <a:lnTo>
                    <a:pt x="10881" y="341221"/>
                  </a:lnTo>
                  <a:lnTo>
                    <a:pt x="71459" y="253682"/>
                  </a:lnTo>
                  <a:lnTo>
                    <a:pt x="71459" y="206421"/>
                  </a:lnTo>
                  <a:lnTo>
                    <a:pt x="0" y="46286"/>
                  </a:lnTo>
                  <a:lnTo>
                    <a:pt x="23387" y="0"/>
                  </a:lnTo>
                  <a:lnTo>
                    <a:pt x="109463" y="189368"/>
                  </a:lnTo>
                  <a:lnTo>
                    <a:pt x="109463" y="266837"/>
                  </a:lnTo>
                  <a:lnTo>
                    <a:pt x="10881" y="390755"/>
                  </a:lnTo>
                  <a:close/>
                </a:path>
              </a:pathLst>
            </a:custGeom>
            <a:solidFill>
              <a:srgbClr val="8BAA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4493430" y="3972468"/>
              <a:ext cx="95250" cy="347345"/>
            </a:xfrm>
            <a:custGeom>
              <a:avLst/>
              <a:gdLst/>
              <a:ahLst/>
              <a:cxnLst/>
              <a:rect l="l" t="t" r="r" b="b"/>
              <a:pathLst>
                <a:path w="95250" h="347345">
                  <a:moveTo>
                    <a:pt x="10881" y="347230"/>
                  </a:moveTo>
                  <a:lnTo>
                    <a:pt x="10881" y="316697"/>
                  </a:lnTo>
                  <a:lnTo>
                    <a:pt x="71459" y="229158"/>
                  </a:lnTo>
                  <a:lnTo>
                    <a:pt x="71459" y="181897"/>
                  </a:lnTo>
                  <a:lnTo>
                    <a:pt x="0" y="21762"/>
                  </a:lnTo>
                  <a:lnTo>
                    <a:pt x="10881" y="0"/>
                  </a:lnTo>
                  <a:lnTo>
                    <a:pt x="94846" y="170854"/>
                  </a:lnTo>
                  <a:lnTo>
                    <a:pt x="94846" y="230295"/>
                  </a:lnTo>
                  <a:lnTo>
                    <a:pt x="10881" y="347230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4243808" y="3947944"/>
              <a:ext cx="109855" cy="391160"/>
            </a:xfrm>
            <a:custGeom>
              <a:avLst/>
              <a:gdLst/>
              <a:ahLst/>
              <a:cxnLst/>
              <a:rect l="l" t="t" r="r" b="b"/>
              <a:pathLst>
                <a:path w="109854" h="391160">
                  <a:moveTo>
                    <a:pt x="98419" y="390755"/>
                  </a:moveTo>
                  <a:lnTo>
                    <a:pt x="0" y="266837"/>
                  </a:lnTo>
                  <a:lnTo>
                    <a:pt x="0" y="189368"/>
                  </a:lnTo>
                  <a:lnTo>
                    <a:pt x="86076" y="0"/>
                  </a:lnTo>
                  <a:lnTo>
                    <a:pt x="109463" y="46286"/>
                  </a:lnTo>
                  <a:lnTo>
                    <a:pt x="38003" y="206421"/>
                  </a:lnTo>
                  <a:lnTo>
                    <a:pt x="38003" y="253682"/>
                  </a:lnTo>
                  <a:lnTo>
                    <a:pt x="98419" y="341221"/>
                  </a:lnTo>
                  <a:lnTo>
                    <a:pt x="98419" y="390755"/>
                  </a:lnTo>
                  <a:close/>
                </a:path>
              </a:pathLst>
            </a:custGeom>
            <a:solidFill>
              <a:srgbClr val="8BAA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4258425" y="3972468"/>
              <a:ext cx="95250" cy="347345"/>
            </a:xfrm>
            <a:custGeom>
              <a:avLst/>
              <a:gdLst/>
              <a:ahLst/>
              <a:cxnLst/>
              <a:rect l="l" t="t" r="r" b="b"/>
              <a:pathLst>
                <a:path w="95250" h="347345">
                  <a:moveTo>
                    <a:pt x="83802" y="347230"/>
                  </a:moveTo>
                  <a:lnTo>
                    <a:pt x="0" y="230295"/>
                  </a:lnTo>
                  <a:lnTo>
                    <a:pt x="0" y="170854"/>
                  </a:lnTo>
                  <a:lnTo>
                    <a:pt x="83802" y="0"/>
                  </a:lnTo>
                  <a:lnTo>
                    <a:pt x="94846" y="21762"/>
                  </a:lnTo>
                  <a:lnTo>
                    <a:pt x="23386" y="181897"/>
                  </a:lnTo>
                  <a:lnTo>
                    <a:pt x="23386" y="229158"/>
                  </a:lnTo>
                  <a:lnTo>
                    <a:pt x="83802" y="316697"/>
                  </a:lnTo>
                  <a:lnTo>
                    <a:pt x="83802" y="347230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4" name="object 144"/>
          <p:cNvGrpSpPr/>
          <p:nvPr/>
        </p:nvGrpSpPr>
        <p:grpSpPr>
          <a:xfrm>
            <a:off x="4500577" y="2574615"/>
            <a:ext cx="281940" cy="1217930"/>
            <a:chOff x="4500577" y="2574615"/>
            <a:chExt cx="281940" cy="1217930"/>
          </a:xfrm>
        </p:grpSpPr>
        <p:sp>
          <p:nvSpPr>
            <p:cNvPr id="145" name="object 145"/>
            <p:cNvSpPr/>
            <p:nvPr/>
          </p:nvSpPr>
          <p:spPr>
            <a:xfrm>
              <a:off x="4500577" y="2574615"/>
              <a:ext cx="281940" cy="1184275"/>
            </a:xfrm>
            <a:custGeom>
              <a:avLst/>
              <a:gdLst/>
              <a:ahLst/>
              <a:cxnLst/>
              <a:rect l="l" t="t" r="r" b="b"/>
              <a:pathLst>
                <a:path w="281939" h="1184275">
                  <a:moveTo>
                    <a:pt x="14454" y="1183798"/>
                  </a:moveTo>
                  <a:lnTo>
                    <a:pt x="0" y="1182174"/>
                  </a:lnTo>
                  <a:lnTo>
                    <a:pt x="7755" y="1119780"/>
                  </a:lnTo>
                  <a:lnTo>
                    <a:pt x="13937" y="1075972"/>
                  </a:lnTo>
                  <a:lnTo>
                    <a:pt x="22012" y="1023570"/>
                  </a:lnTo>
                  <a:lnTo>
                    <a:pt x="32036" y="964323"/>
                  </a:lnTo>
                  <a:lnTo>
                    <a:pt x="44065" y="899978"/>
                  </a:lnTo>
                  <a:lnTo>
                    <a:pt x="58155" y="832283"/>
                  </a:lnTo>
                  <a:lnTo>
                    <a:pt x="74364" y="762986"/>
                  </a:lnTo>
                  <a:lnTo>
                    <a:pt x="92747" y="693833"/>
                  </a:lnTo>
                  <a:lnTo>
                    <a:pt x="113361" y="626573"/>
                  </a:lnTo>
                  <a:lnTo>
                    <a:pt x="134324" y="568019"/>
                  </a:lnTo>
                  <a:lnTo>
                    <a:pt x="157313" y="513820"/>
                  </a:lnTo>
                  <a:lnTo>
                    <a:pt x="182402" y="465286"/>
                  </a:lnTo>
                  <a:lnTo>
                    <a:pt x="209669" y="423724"/>
                  </a:lnTo>
                  <a:lnTo>
                    <a:pt x="235868" y="382361"/>
                  </a:lnTo>
                  <a:lnTo>
                    <a:pt x="253601" y="340084"/>
                  </a:lnTo>
                  <a:lnTo>
                    <a:pt x="263660" y="297563"/>
                  </a:lnTo>
                  <a:lnTo>
                    <a:pt x="266837" y="255469"/>
                  </a:lnTo>
                  <a:lnTo>
                    <a:pt x="262901" y="207916"/>
                  </a:lnTo>
                  <a:lnTo>
                    <a:pt x="251916" y="162997"/>
                  </a:lnTo>
                  <a:lnTo>
                    <a:pt x="235114" y="121885"/>
                  </a:lnTo>
                  <a:lnTo>
                    <a:pt x="213729" y="85751"/>
                  </a:lnTo>
                  <a:lnTo>
                    <a:pt x="189063" y="55886"/>
                  </a:lnTo>
                  <a:lnTo>
                    <a:pt x="135712" y="19359"/>
                  </a:lnTo>
                  <a:lnTo>
                    <a:pt x="109950" y="14616"/>
                  </a:lnTo>
                  <a:lnTo>
                    <a:pt x="104103" y="14616"/>
                  </a:lnTo>
                  <a:lnTo>
                    <a:pt x="98419" y="15428"/>
                  </a:lnTo>
                  <a:lnTo>
                    <a:pt x="92897" y="17052"/>
                  </a:lnTo>
                  <a:lnTo>
                    <a:pt x="88512" y="3085"/>
                  </a:lnTo>
                  <a:lnTo>
                    <a:pt x="95496" y="974"/>
                  </a:lnTo>
                  <a:lnTo>
                    <a:pt x="102642" y="0"/>
                  </a:lnTo>
                  <a:lnTo>
                    <a:pt x="109950" y="0"/>
                  </a:lnTo>
                  <a:lnTo>
                    <a:pt x="170813" y="21316"/>
                  </a:lnTo>
                  <a:lnTo>
                    <a:pt x="225585" y="77468"/>
                  </a:lnTo>
                  <a:lnTo>
                    <a:pt x="248155" y="115376"/>
                  </a:lnTo>
                  <a:lnTo>
                    <a:pt x="265822" y="158429"/>
                  </a:lnTo>
                  <a:lnTo>
                    <a:pt x="277338" y="205502"/>
                  </a:lnTo>
                  <a:lnTo>
                    <a:pt x="281454" y="255469"/>
                  </a:lnTo>
                  <a:lnTo>
                    <a:pt x="278091" y="299733"/>
                  </a:lnTo>
                  <a:lnTo>
                    <a:pt x="267466" y="344529"/>
                  </a:lnTo>
                  <a:lnTo>
                    <a:pt x="248771" y="389052"/>
                  </a:lnTo>
                  <a:lnTo>
                    <a:pt x="221200" y="432494"/>
                  </a:lnTo>
                  <a:lnTo>
                    <a:pt x="198108" y="467147"/>
                  </a:lnTo>
                  <a:lnTo>
                    <a:pt x="176454" y="507517"/>
                  </a:lnTo>
                  <a:lnTo>
                    <a:pt x="156227" y="552683"/>
                  </a:lnTo>
                  <a:lnTo>
                    <a:pt x="137417" y="601724"/>
                  </a:lnTo>
                  <a:lnTo>
                    <a:pt x="120016" y="653719"/>
                  </a:lnTo>
                  <a:lnTo>
                    <a:pt x="104014" y="707747"/>
                  </a:lnTo>
                  <a:lnTo>
                    <a:pt x="89402" y="762886"/>
                  </a:lnTo>
                  <a:lnTo>
                    <a:pt x="76169" y="818215"/>
                  </a:lnTo>
                  <a:lnTo>
                    <a:pt x="62778" y="880584"/>
                  </a:lnTo>
                  <a:lnTo>
                    <a:pt x="51114" y="940669"/>
                  </a:lnTo>
                  <a:lnTo>
                    <a:pt x="41135" y="997120"/>
                  </a:lnTo>
                  <a:lnTo>
                    <a:pt x="32798" y="1048588"/>
                  </a:lnTo>
                  <a:lnTo>
                    <a:pt x="26061" y="1093723"/>
                  </a:lnTo>
                  <a:lnTo>
                    <a:pt x="15265" y="1175190"/>
                  </a:lnTo>
                  <a:lnTo>
                    <a:pt x="14453" y="1183798"/>
                  </a:lnTo>
                  <a:close/>
                </a:path>
              </a:pathLst>
            </a:custGeom>
            <a:solidFill>
              <a:srgbClr val="242E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4518928" y="2648348"/>
              <a:ext cx="173355" cy="1144270"/>
            </a:xfrm>
            <a:custGeom>
              <a:avLst/>
              <a:gdLst/>
              <a:ahLst/>
              <a:cxnLst/>
              <a:rect l="l" t="t" r="r" b="b"/>
              <a:pathLst>
                <a:path w="173354" h="1144270">
                  <a:moveTo>
                    <a:pt x="15103" y="1144007"/>
                  </a:moveTo>
                  <a:lnTo>
                    <a:pt x="0" y="1142058"/>
                  </a:lnTo>
                  <a:lnTo>
                    <a:pt x="13360" y="1042573"/>
                  </a:lnTo>
                  <a:lnTo>
                    <a:pt x="22574" y="980299"/>
                  </a:lnTo>
                  <a:lnTo>
                    <a:pt x="31253" y="926457"/>
                  </a:lnTo>
                  <a:lnTo>
                    <a:pt x="40790" y="872265"/>
                  </a:lnTo>
                  <a:lnTo>
                    <a:pt x="50989" y="820567"/>
                  </a:lnTo>
                  <a:lnTo>
                    <a:pt x="61656" y="774209"/>
                  </a:lnTo>
                  <a:lnTo>
                    <a:pt x="72596" y="736036"/>
                  </a:lnTo>
                  <a:lnTo>
                    <a:pt x="87884" y="687394"/>
                  </a:lnTo>
                  <a:lnTo>
                    <a:pt x="101840" y="637887"/>
                  </a:lnTo>
                  <a:lnTo>
                    <a:pt x="114399" y="587879"/>
                  </a:lnTo>
                  <a:lnTo>
                    <a:pt x="125495" y="537734"/>
                  </a:lnTo>
                  <a:lnTo>
                    <a:pt x="135063" y="487815"/>
                  </a:lnTo>
                  <a:lnTo>
                    <a:pt x="143038" y="438485"/>
                  </a:lnTo>
                  <a:lnTo>
                    <a:pt x="149354" y="390108"/>
                  </a:lnTo>
                  <a:lnTo>
                    <a:pt x="153946" y="343048"/>
                  </a:lnTo>
                  <a:lnTo>
                    <a:pt x="156750" y="297668"/>
                  </a:lnTo>
                  <a:lnTo>
                    <a:pt x="157699" y="254332"/>
                  </a:lnTo>
                  <a:lnTo>
                    <a:pt x="156899" y="216988"/>
                  </a:lnTo>
                  <a:lnTo>
                    <a:pt x="150367" y="149365"/>
                  </a:lnTo>
                  <a:lnTo>
                    <a:pt x="137065" y="93215"/>
                  </a:lnTo>
                  <a:lnTo>
                    <a:pt x="116931" y="50973"/>
                  </a:lnTo>
                  <a:lnTo>
                    <a:pt x="85386" y="21762"/>
                  </a:lnTo>
                  <a:lnTo>
                    <a:pt x="63177" y="15104"/>
                  </a:lnTo>
                  <a:lnTo>
                    <a:pt x="64963" y="0"/>
                  </a:lnTo>
                  <a:lnTo>
                    <a:pt x="104223" y="15598"/>
                  </a:lnTo>
                  <a:lnTo>
                    <a:pt x="133804" y="49209"/>
                  </a:lnTo>
                  <a:lnTo>
                    <a:pt x="159399" y="116249"/>
                  </a:lnTo>
                  <a:lnTo>
                    <a:pt x="167037" y="157902"/>
                  </a:lnTo>
                  <a:lnTo>
                    <a:pt x="171508" y="204122"/>
                  </a:lnTo>
                  <a:lnTo>
                    <a:pt x="172965" y="254332"/>
                  </a:lnTo>
                  <a:lnTo>
                    <a:pt x="172007" y="298313"/>
                  </a:lnTo>
                  <a:lnTo>
                    <a:pt x="169175" y="344271"/>
                  </a:lnTo>
                  <a:lnTo>
                    <a:pt x="164537" y="391853"/>
                  </a:lnTo>
                  <a:lnTo>
                    <a:pt x="158159" y="440704"/>
                  </a:lnTo>
                  <a:lnTo>
                    <a:pt x="150106" y="490474"/>
                  </a:lnTo>
                  <a:lnTo>
                    <a:pt x="140446" y="540809"/>
                  </a:lnTo>
                  <a:lnTo>
                    <a:pt x="129244" y="591357"/>
                  </a:lnTo>
                  <a:lnTo>
                    <a:pt x="116566" y="641764"/>
                  </a:lnTo>
                  <a:lnTo>
                    <a:pt x="102480" y="691678"/>
                  </a:lnTo>
                  <a:lnTo>
                    <a:pt x="87051" y="740746"/>
                  </a:lnTo>
                  <a:lnTo>
                    <a:pt x="77063" y="775289"/>
                  </a:lnTo>
                  <a:lnTo>
                    <a:pt x="67197" y="817566"/>
                  </a:lnTo>
                  <a:lnTo>
                    <a:pt x="57635" y="865080"/>
                  </a:lnTo>
                  <a:lnTo>
                    <a:pt x="48560" y="915336"/>
                  </a:lnTo>
                  <a:lnTo>
                    <a:pt x="40277" y="966007"/>
                  </a:lnTo>
                  <a:lnTo>
                    <a:pt x="32847" y="1014608"/>
                  </a:lnTo>
                  <a:lnTo>
                    <a:pt x="21276" y="1096097"/>
                  </a:lnTo>
                  <a:lnTo>
                    <a:pt x="15104" y="1144008"/>
                  </a:lnTo>
                  <a:close/>
                </a:path>
              </a:pathLst>
            </a:custGeom>
            <a:solidFill>
              <a:srgbClr val="BE1A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7" name="object 147"/>
          <p:cNvSpPr/>
          <p:nvPr/>
        </p:nvSpPr>
        <p:spPr>
          <a:xfrm>
            <a:off x="4298864" y="3466727"/>
            <a:ext cx="22860" cy="53340"/>
          </a:xfrm>
          <a:custGeom>
            <a:avLst/>
            <a:gdLst/>
            <a:ahLst/>
            <a:cxnLst/>
            <a:rect l="l" t="t" r="r" b="b"/>
            <a:pathLst>
              <a:path w="22860" h="53339">
                <a:moveTo>
                  <a:pt x="0" y="52945"/>
                </a:moveTo>
                <a:lnTo>
                  <a:pt x="22574" y="52945"/>
                </a:lnTo>
                <a:lnTo>
                  <a:pt x="22574" y="0"/>
                </a:lnTo>
                <a:lnTo>
                  <a:pt x="0" y="0"/>
                </a:lnTo>
                <a:lnTo>
                  <a:pt x="0" y="529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4527211" y="3466727"/>
            <a:ext cx="21590" cy="53340"/>
          </a:xfrm>
          <a:custGeom>
            <a:avLst/>
            <a:gdLst/>
            <a:ahLst/>
            <a:cxnLst/>
            <a:rect l="l" t="t" r="r" b="b"/>
            <a:pathLst>
              <a:path w="21589" h="53339">
                <a:moveTo>
                  <a:pt x="0" y="52945"/>
                </a:moveTo>
                <a:lnTo>
                  <a:pt x="21437" y="52945"/>
                </a:lnTo>
                <a:lnTo>
                  <a:pt x="21437" y="0"/>
                </a:lnTo>
                <a:lnTo>
                  <a:pt x="0" y="0"/>
                </a:lnTo>
                <a:lnTo>
                  <a:pt x="0" y="529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4583080" y="3158150"/>
            <a:ext cx="30480" cy="34290"/>
          </a:xfrm>
          <a:custGeom>
            <a:avLst/>
            <a:gdLst/>
            <a:ahLst/>
            <a:cxnLst/>
            <a:rect l="l" t="t" r="r" b="b"/>
            <a:pathLst>
              <a:path w="30479" h="34289">
                <a:moveTo>
                  <a:pt x="29883" y="33781"/>
                </a:moveTo>
                <a:lnTo>
                  <a:pt x="0" y="33781"/>
                </a:lnTo>
                <a:lnTo>
                  <a:pt x="0" y="0"/>
                </a:lnTo>
                <a:lnTo>
                  <a:pt x="29883" y="0"/>
                </a:lnTo>
                <a:lnTo>
                  <a:pt x="29883" y="33781"/>
                </a:lnTo>
                <a:close/>
              </a:path>
            </a:pathLst>
          </a:custGeom>
          <a:solidFill>
            <a:srgbClr val="D3D1D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0" name="object 150"/>
          <p:cNvGrpSpPr/>
          <p:nvPr/>
        </p:nvGrpSpPr>
        <p:grpSpPr>
          <a:xfrm>
            <a:off x="4233738" y="3158150"/>
            <a:ext cx="88265" cy="38735"/>
            <a:chOff x="4233738" y="3158150"/>
            <a:chExt cx="88265" cy="38735"/>
          </a:xfrm>
        </p:grpSpPr>
        <p:sp>
          <p:nvSpPr>
            <p:cNvPr id="151" name="object 151"/>
            <p:cNvSpPr/>
            <p:nvPr/>
          </p:nvSpPr>
          <p:spPr>
            <a:xfrm>
              <a:off x="4233738" y="3160261"/>
              <a:ext cx="30480" cy="34290"/>
            </a:xfrm>
            <a:custGeom>
              <a:avLst/>
              <a:gdLst/>
              <a:ahLst/>
              <a:cxnLst/>
              <a:rect l="l" t="t" r="r" b="b"/>
              <a:pathLst>
                <a:path w="30479" h="34289">
                  <a:moveTo>
                    <a:pt x="29883" y="33943"/>
                  </a:moveTo>
                  <a:lnTo>
                    <a:pt x="0" y="33943"/>
                  </a:lnTo>
                  <a:lnTo>
                    <a:pt x="0" y="0"/>
                  </a:lnTo>
                  <a:lnTo>
                    <a:pt x="29883" y="0"/>
                  </a:lnTo>
                  <a:lnTo>
                    <a:pt x="29883" y="33943"/>
                  </a:lnTo>
                  <a:close/>
                </a:path>
              </a:pathLst>
            </a:custGeom>
            <a:solidFill>
              <a:srgbClr val="D3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4298864" y="3158150"/>
              <a:ext cx="22860" cy="38735"/>
            </a:xfrm>
            <a:custGeom>
              <a:avLst/>
              <a:gdLst/>
              <a:ahLst/>
              <a:cxnLst/>
              <a:rect l="l" t="t" r="r" b="b"/>
              <a:pathLst>
                <a:path w="22860" h="38735">
                  <a:moveTo>
                    <a:pt x="0" y="38166"/>
                  </a:moveTo>
                  <a:lnTo>
                    <a:pt x="22574" y="38166"/>
                  </a:lnTo>
                  <a:lnTo>
                    <a:pt x="22574" y="0"/>
                  </a:lnTo>
                  <a:lnTo>
                    <a:pt x="0" y="0"/>
                  </a:lnTo>
                  <a:lnTo>
                    <a:pt x="0" y="38166"/>
                  </a:lnTo>
                  <a:close/>
                </a:path>
              </a:pathLst>
            </a:custGeom>
            <a:solidFill>
              <a:srgbClr val="2320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3" name="object 153"/>
          <p:cNvSpPr/>
          <p:nvPr/>
        </p:nvSpPr>
        <p:spPr>
          <a:xfrm>
            <a:off x="4388027" y="3158150"/>
            <a:ext cx="73025" cy="38735"/>
          </a:xfrm>
          <a:custGeom>
            <a:avLst/>
            <a:gdLst/>
            <a:ahLst/>
            <a:cxnLst/>
            <a:rect l="l" t="t" r="r" b="b"/>
            <a:pathLst>
              <a:path w="73025" h="38735">
                <a:moveTo>
                  <a:pt x="0" y="38166"/>
                </a:moveTo>
                <a:lnTo>
                  <a:pt x="72434" y="38166"/>
                </a:lnTo>
                <a:lnTo>
                  <a:pt x="72434" y="0"/>
                </a:lnTo>
                <a:lnTo>
                  <a:pt x="0" y="0"/>
                </a:lnTo>
                <a:lnTo>
                  <a:pt x="0" y="38166"/>
                </a:lnTo>
                <a:close/>
              </a:path>
            </a:pathLst>
          </a:custGeom>
          <a:solidFill>
            <a:srgbClr val="23202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4" name="object 154"/>
          <p:cNvGrpSpPr/>
          <p:nvPr/>
        </p:nvGrpSpPr>
        <p:grpSpPr>
          <a:xfrm>
            <a:off x="4460461" y="2934675"/>
            <a:ext cx="88265" cy="620395"/>
            <a:chOff x="4460461" y="2934675"/>
            <a:chExt cx="88265" cy="620395"/>
          </a:xfrm>
        </p:grpSpPr>
        <p:sp>
          <p:nvSpPr>
            <p:cNvPr id="155" name="object 155"/>
            <p:cNvSpPr/>
            <p:nvPr/>
          </p:nvSpPr>
          <p:spPr>
            <a:xfrm>
              <a:off x="4527211" y="3158150"/>
              <a:ext cx="21590" cy="38735"/>
            </a:xfrm>
            <a:custGeom>
              <a:avLst/>
              <a:gdLst/>
              <a:ahLst/>
              <a:cxnLst/>
              <a:rect l="l" t="t" r="r" b="b"/>
              <a:pathLst>
                <a:path w="21589" h="38735">
                  <a:moveTo>
                    <a:pt x="0" y="38166"/>
                  </a:moveTo>
                  <a:lnTo>
                    <a:pt x="21437" y="38166"/>
                  </a:lnTo>
                  <a:lnTo>
                    <a:pt x="21437" y="0"/>
                  </a:lnTo>
                  <a:lnTo>
                    <a:pt x="0" y="0"/>
                  </a:lnTo>
                  <a:lnTo>
                    <a:pt x="0" y="38166"/>
                  </a:lnTo>
                  <a:close/>
                </a:path>
              </a:pathLst>
            </a:custGeom>
            <a:solidFill>
              <a:srgbClr val="23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4460461" y="2934675"/>
              <a:ext cx="67310" cy="620395"/>
            </a:xfrm>
            <a:custGeom>
              <a:avLst/>
              <a:gdLst/>
              <a:ahLst/>
              <a:cxnLst/>
              <a:rect l="l" t="t" r="r" b="b"/>
              <a:pathLst>
                <a:path w="67310" h="620395">
                  <a:moveTo>
                    <a:pt x="0" y="620239"/>
                  </a:moveTo>
                  <a:lnTo>
                    <a:pt x="66750" y="620239"/>
                  </a:lnTo>
                  <a:lnTo>
                    <a:pt x="66750" y="0"/>
                  </a:lnTo>
                  <a:lnTo>
                    <a:pt x="0" y="0"/>
                  </a:lnTo>
                  <a:lnTo>
                    <a:pt x="0" y="620239"/>
                  </a:lnTo>
                  <a:close/>
                </a:path>
              </a:pathLst>
            </a:custGeom>
            <a:solidFill>
              <a:srgbClr val="908F8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7" name="object 157"/>
          <p:cNvSpPr/>
          <p:nvPr/>
        </p:nvSpPr>
        <p:spPr>
          <a:xfrm>
            <a:off x="4460461" y="2702593"/>
            <a:ext cx="67310" cy="72390"/>
          </a:xfrm>
          <a:custGeom>
            <a:avLst/>
            <a:gdLst/>
            <a:ahLst/>
            <a:cxnLst/>
            <a:rect l="l" t="t" r="r" b="b"/>
            <a:pathLst>
              <a:path w="67310" h="72389">
                <a:moveTo>
                  <a:pt x="0" y="71947"/>
                </a:moveTo>
                <a:lnTo>
                  <a:pt x="66750" y="71947"/>
                </a:lnTo>
                <a:lnTo>
                  <a:pt x="66750" y="0"/>
                </a:lnTo>
                <a:lnTo>
                  <a:pt x="0" y="0"/>
                </a:lnTo>
                <a:lnTo>
                  <a:pt x="0" y="71947"/>
                </a:lnTo>
                <a:close/>
              </a:path>
            </a:pathLst>
          </a:custGeom>
          <a:solidFill>
            <a:srgbClr val="90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4321439" y="2934675"/>
            <a:ext cx="66675" cy="620395"/>
          </a:xfrm>
          <a:custGeom>
            <a:avLst/>
            <a:gdLst/>
            <a:ahLst/>
            <a:cxnLst/>
            <a:rect l="l" t="t" r="r" b="b"/>
            <a:pathLst>
              <a:path w="66675" h="620395">
                <a:moveTo>
                  <a:pt x="0" y="620239"/>
                </a:moveTo>
                <a:lnTo>
                  <a:pt x="66587" y="620239"/>
                </a:lnTo>
                <a:lnTo>
                  <a:pt x="66587" y="0"/>
                </a:lnTo>
                <a:lnTo>
                  <a:pt x="0" y="0"/>
                </a:lnTo>
                <a:lnTo>
                  <a:pt x="0" y="620239"/>
                </a:lnTo>
                <a:close/>
              </a:path>
            </a:pathLst>
          </a:custGeom>
          <a:solidFill>
            <a:srgbClr val="90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4321439" y="2702593"/>
            <a:ext cx="66675" cy="72390"/>
          </a:xfrm>
          <a:custGeom>
            <a:avLst/>
            <a:gdLst/>
            <a:ahLst/>
            <a:cxnLst/>
            <a:rect l="l" t="t" r="r" b="b"/>
            <a:pathLst>
              <a:path w="66675" h="72389">
                <a:moveTo>
                  <a:pt x="0" y="71947"/>
                </a:moveTo>
                <a:lnTo>
                  <a:pt x="66587" y="71947"/>
                </a:lnTo>
                <a:lnTo>
                  <a:pt x="66587" y="0"/>
                </a:lnTo>
                <a:lnTo>
                  <a:pt x="0" y="0"/>
                </a:lnTo>
                <a:lnTo>
                  <a:pt x="0" y="71947"/>
                </a:lnTo>
                <a:close/>
              </a:path>
            </a:pathLst>
          </a:custGeom>
          <a:solidFill>
            <a:srgbClr val="90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567326" y="3128753"/>
            <a:ext cx="31750" cy="97155"/>
          </a:xfrm>
          <a:custGeom>
            <a:avLst/>
            <a:gdLst/>
            <a:ahLst/>
            <a:cxnLst/>
            <a:rect l="l" t="t" r="r" b="b"/>
            <a:pathLst>
              <a:path w="31750" h="97155">
                <a:moveTo>
                  <a:pt x="31344" y="96958"/>
                </a:moveTo>
                <a:lnTo>
                  <a:pt x="0" y="96958"/>
                </a:lnTo>
                <a:lnTo>
                  <a:pt x="0" y="0"/>
                </a:lnTo>
                <a:lnTo>
                  <a:pt x="31344" y="0"/>
                </a:lnTo>
                <a:lnTo>
                  <a:pt x="31344" y="96958"/>
                </a:lnTo>
                <a:close/>
              </a:path>
            </a:pathLst>
          </a:custGeom>
          <a:solidFill>
            <a:srgbClr val="E4B5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4247868" y="3128753"/>
            <a:ext cx="31750" cy="97155"/>
          </a:xfrm>
          <a:custGeom>
            <a:avLst/>
            <a:gdLst/>
            <a:ahLst/>
            <a:cxnLst/>
            <a:rect l="l" t="t" r="r" b="b"/>
            <a:pathLst>
              <a:path w="31750" h="97155">
                <a:moveTo>
                  <a:pt x="31344" y="96958"/>
                </a:moveTo>
                <a:lnTo>
                  <a:pt x="0" y="96958"/>
                </a:lnTo>
                <a:lnTo>
                  <a:pt x="0" y="0"/>
                </a:lnTo>
                <a:lnTo>
                  <a:pt x="31344" y="0"/>
                </a:lnTo>
                <a:lnTo>
                  <a:pt x="31344" y="96958"/>
                </a:lnTo>
                <a:close/>
              </a:path>
            </a:pathLst>
          </a:custGeom>
          <a:solidFill>
            <a:srgbClr val="E4B5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4545726" y="2849573"/>
            <a:ext cx="22225" cy="357505"/>
          </a:xfrm>
          <a:custGeom>
            <a:avLst/>
            <a:gdLst/>
            <a:ahLst/>
            <a:cxnLst/>
            <a:rect l="l" t="t" r="r" b="b"/>
            <a:pathLst>
              <a:path w="22225" h="357505">
                <a:moveTo>
                  <a:pt x="21600" y="356974"/>
                </a:moveTo>
                <a:lnTo>
                  <a:pt x="0" y="356974"/>
                </a:lnTo>
                <a:lnTo>
                  <a:pt x="0" y="0"/>
                </a:lnTo>
                <a:lnTo>
                  <a:pt x="21600" y="0"/>
                </a:lnTo>
                <a:lnTo>
                  <a:pt x="21600" y="356974"/>
                </a:lnTo>
                <a:close/>
              </a:path>
            </a:pathLst>
          </a:custGeom>
          <a:solidFill>
            <a:srgbClr val="E4B52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3" name="object 163"/>
          <p:cNvGrpSpPr/>
          <p:nvPr/>
        </p:nvGrpSpPr>
        <p:grpSpPr>
          <a:xfrm>
            <a:off x="4276939" y="2774540"/>
            <a:ext cx="290830" cy="432434"/>
            <a:chOff x="4276939" y="2774540"/>
            <a:chExt cx="290830" cy="432434"/>
          </a:xfrm>
        </p:grpSpPr>
        <p:sp>
          <p:nvSpPr>
            <p:cNvPr id="164" name="object 164"/>
            <p:cNvSpPr/>
            <p:nvPr/>
          </p:nvSpPr>
          <p:spPr>
            <a:xfrm>
              <a:off x="4276928" y="2849574"/>
              <a:ext cx="290830" cy="357505"/>
            </a:xfrm>
            <a:custGeom>
              <a:avLst/>
              <a:gdLst/>
              <a:ahLst/>
              <a:cxnLst/>
              <a:rect l="l" t="t" r="r" b="b"/>
              <a:pathLst>
                <a:path w="290829" h="357505">
                  <a:moveTo>
                    <a:pt x="290398" y="33629"/>
                  </a:moveTo>
                  <a:lnTo>
                    <a:pt x="21932" y="33629"/>
                  </a:lnTo>
                  <a:lnTo>
                    <a:pt x="21932" y="0"/>
                  </a:lnTo>
                  <a:lnTo>
                    <a:pt x="330" y="0"/>
                  </a:lnTo>
                  <a:lnTo>
                    <a:pt x="330" y="33629"/>
                  </a:lnTo>
                  <a:lnTo>
                    <a:pt x="0" y="33629"/>
                  </a:lnTo>
                  <a:lnTo>
                    <a:pt x="0" y="85102"/>
                  </a:lnTo>
                  <a:lnTo>
                    <a:pt x="330" y="85102"/>
                  </a:lnTo>
                  <a:lnTo>
                    <a:pt x="330" y="356984"/>
                  </a:lnTo>
                  <a:lnTo>
                    <a:pt x="21932" y="356984"/>
                  </a:lnTo>
                  <a:lnTo>
                    <a:pt x="21932" y="85102"/>
                  </a:lnTo>
                  <a:lnTo>
                    <a:pt x="290398" y="85102"/>
                  </a:lnTo>
                  <a:lnTo>
                    <a:pt x="290398" y="33629"/>
                  </a:lnTo>
                  <a:close/>
                </a:path>
              </a:pathLst>
            </a:custGeom>
            <a:solidFill>
              <a:srgbClr val="E4B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4276939" y="2774540"/>
              <a:ext cx="290830" cy="109220"/>
            </a:xfrm>
            <a:custGeom>
              <a:avLst/>
              <a:gdLst/>
              <a:ahLst/>
              <a:cxnLst/>
              <a:rect l="l" t="t" r="r" b="b"/>
              <a:pathLst>
                <a:path w="290829" h="109219">
                  <a:moveTo>
                    <a:pt x="290387" y="108651"/>
                  </a:moveTo>
                  <a:lnTo>
                    <a:pt x="0" y="108651"/>
                  </a:lnTo>
                  <a:lnTo>
                    <a:pt x="0" y="0"/>
                  </a:lnTo>
                  <a:lnTo>
                    <a:pt x="290387" y="0"/>
                  </a:lnTo>
                  <a:lnTo>
                    <a:pt x="290387" y="108651"/>
                  </a:lnTo>
                  <a:close/>
                </a:path>
              </a:pathLst>
            </a:custGeom>
            <a:solidFill>
              <a:srgbClr val="E38A2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6" name="object 166"/>
          <p:cNvGrpSpPr/>
          <p:nvPr/>
        </p:nvGrpSpPr>
        <p:grpSpPr>
          <a:xfrm>
            <a:off x="4309096" y="3393318"/>
            <a:ext cx="228600" cy="461645"/>
            <a:chOff x="4309096" y="3393318"/>
            <a:chExt cx="228600" cy="461645"/>
          </a:xfrm>
        </p:grpSpPr>
        <p:sp>
          <p:nvSpPr>
            <p:cNvPr id="167" name="object 167"/>
            <p:cNvSpPr/>
            <p:nvPr/>
          </p:nvSpPr>
          <p:spPr>
            <a:xfrm>
              <a:off x="4388027" y="3393318"/>
              <a:ext cx="73025" cy="276860"/>
            </a:xfrm>
            <a:custGeom>
              <a:avLst/>
              <a:gdLst/>
              <a:ahLst/>
              <a:cxnLst/>
              <a:rect l="l" t="t" r="r" b="b"/>
              <a:pathLst>
                <a:path w="73025" h="276860">
                  <a:moveTo>
                    <a:pt x="0" y="276257"/>
                  </a:moveTo>
                  <a:lnTo>
                    <a:pt x="72434" y="276257"/>
                  </a:lnTo>
                  <a:lnTo>
                    <a:pt x="72434" y="0"/>
                  </a:lnTo>
                  <a:lnTo>
                    <a:pt x="0" y="0"/>
                  </a:lnTo>
                  <a:lnTo>
                    <a:pt x="0" y="276257"/>
                  </a:lnTo>
                  <a:close/>
                </a:path>
              </a:pathLst>
            </a:custGeom>
            <a:solidFill>
              <a:srgbClr val="576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4309096" y="3669575"/>
              <a:ext cx="228600" cy="185420"/>
            </a:xfrm>
            <a:custGeom>
              <a:avLst/>
              <a:gdLst/>
              <a:ahLst/>
              <a:cxnLst/>
              <a:rect l="l" t="t" r="r" b="b"/>
              <a:pathLst>
                <a:path w="228600" h="185420">
                  <a:moveTo>
                    <a:pt x="228346" y="185146"/>
                  </a:moveTo>
                  <a:lnTo>
                    <a:pt x="0" y="185146"/>
                  </a:lnTo>
                  <a:lnTo>
                    <a:pt x="11043" y="0"/>
                  </a:lnTo>
                  <a:lnTo>
                    <a:pt x="217303" y="0"/>
                  </a:lnTo>
                  <a:lnTo>
                    <a:pt x="228346" y="185146"/>
                  </a:lnTo>
                  <a:close/>
                </a:path>
              </a:pathLst>
            </a:custGeom>
            <a:solidFill>
              <a:srgbClr val="E4B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4311532" y="3669575"/>
              <a:ext cx="223520" cy="146050"/>
            </a:xfrm>
            <a:custGeom>
              <a:avLst/>
              <a:gdLst/>
              <a:ahLst/>
              <a:cxnLst/>
              <a:rect l="l" t="t" r="r" b="b"/>
              <a:pathLst>
                <a:path w="223520" h="146050">
                  <a:moveTo>
                    <a:pt x="223474" y="145518"/>
                  </a:moveTo>
                  <a:lnTo>
                    <a:pt x="0" y="145518"/>
                  </a:lnTo>
                  <a:lnTo>
                    <a:pt x="8607" y="0"/>
                  </a:lnTo>
                  <a:lnTo>
                    <a:pt x="214866" y="0"/>
                  </a:lnTo>
                  <a:lnTo>
                    <a:pt x="223474" y="145518"/>
                  </a:lnTo>
                  <a:close/>
                </a:path>
              </a:pathLst>
            </a:custGeom>
            <a:solidFill>
              <a:srgbClr val="E38A2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0" name="object 170"/>
          <p:cNvGrpSpPr/>
          <p:nvPr/>
        </p:nvGrpSpPr>
        <p:grpSpPr>
          <a:xfrm>
            <a:off x="4127036" y="2273346"/>
            <a:ext cx="607695" cy="429259"/>
            <a:chOff x="4127036" y="2273346"/>
            <a:chExt cx="607695" cy="429259"/>
          </a:xfrm>
        </p:grpSpPr>
        <p:sp>
          <p:nvSpPr>
            <p:cNvPr id="171" name="object 171"/>
            <p:cNvSpPr/>
            <p:nvPr/>
          </p:nvSpPr>
          <p:spPr>
            <a:xfrm>
              <a:off x="4263621" y="2673197"/>
              <a:ext cx="334645" cy="29845"/>
            </a:xfrm>
            <a:custGeom>
              <a:avLst/>
              <a:gdLst/>
              <a:ahLst/>
              <a:cxnLst/>
              <a:rect l="l" t="t" r="r" b="b"/>
              <a:pathLst>
                <a:path w="334645" h="29844">
                  <a:moveTo>
                    <a:pt x="0" y="29395"/>
                  </a:moveTo>
                  <a:lnTo>
                    <a:pt x="334399" y="29395"/>
                  </a:lnTo>
                  <a:lnTo>
                    <a:pt x="334399" y="0"/>
                  </a:lnTo>
                  <a:lnTo>
                    <a:pt x="0" y="0"/>
                  </a:lnTo>
                  <a:lnTo>
                    <a:pt x="0" y="29395"/>
                  </a:lnTo>
                  <a:close/>
                </a:path>
              </a:pathLst>
            </a:custGeom>
            <a:solidFill>
              <a:srgbClr val="E4B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4263621" y="2617328"/>
              <a:ext cx="334645" cy="55880"/>
            </a:xfrm>
            <a:custGeom>
              <a:avLst/>
              <a:gdLst/>
              <a:ahLst/>
              <a:cxnLst/>
              <a:rect l="l" t="t" r="r" b="b"/>
              <a:pathLst>
                <a:path w="334645" h="55880">
                  <a:moveTo>
                    <a:pt x="334399" y="55868"/>
                  </a:moveTo>
                  <a:lnTo>
                    <a:pt x="0" y="55868"/>
                  </a:lnTo>
                  <a:lnTo>
                    <a:pt x="0" y="0"/>
                  </a:lnTo>
                  <a:lnTo>
                    <a:pt x="334399" y="0"/>
                  </a:lnTo>
                  <a:lnTo>
                    <a:pt x="334399" y="55868"/>
                  </a:lnTo>
                  <a:close/>
                </a:path>
              </a:pathLst>
            </a:custGeom>
            <a:solidFill>
              <a:srgbClr val="E38A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4224643" y="2523293"/>
              <a:ext cx="412750" cy="94615"/>
            </a:xfrm>
            <a:custGeom>
              <a:avLst/>
              <a:gdLst/>
              <a:ahLst/>
              <a:cxnLst/>
              <a:rect l="l" t="t" r="r" b="b"/>
              <a:pathLst>
                <a:path w="412750" h="94614">
                  <a:moveTo>
                    <a:pt x="0" y="94034"/>
                  </a:moveTo>
                  <a:lnTo>
                    <a:pt x="412193" y="94034"/>
                  </a:lnTo>
                  <a:lnTo>
                    <a:pt x="412193" y="0"/>
                  </a:lnTo>
                  <a:lnTo>
                    <a:pt x="0" y="0"/>
                  </a:lnTo>
                  <a:lnTo>
                    <a:pt x="0" y="94034"/>
                  </a:lnTo>
                  <a:close/>
                </a:path>
              </a:pathLst>
            </a:custGeom>
            <a:solidFill>
              <a:srgbClr val="E4B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4224643" y="2458492"/>
              <a:ext cx="412750" cy="65405"/>
            </a:xfrm>
            <a:custGeom>
              <a:avLst/>
              <a:gdLst/>
              <a:ahLst/>
              <a:cxnLst/>
              <a:rect l="l" t="t" r="r" b="b"/>
              <a:pathLst>
                <a:path w="412750" h="65405">
                  <a:moveTo>
                    <a:pt x="412193" y="64801"/>
                  </a:moveTo>
                  <a:lnTo>
                    <a:pt x="0" y="64801"/>
                  </a:lnTo>
                  <a:lnTo>
                    <a:pt x="0" y="0"/>
                  </a:lnTo>
                  <a:lnTo>
                    <a:pt x="412193" y="0"/>
                  </a:lnTo>
                  <a:lnTo>
                    <a:pt x="412193" y="64801"/>
                  </a:lnTo>
                  <a:close/>
                </a:path>
              </a:pathLst>
            </a:custGeom>
            <a:solidFill>
              <a:srgbClr val="E38A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4127036" y="2349841"/>
              <a:ext cx="607695" cy="109220"/>
            </a:xfrm>
            <a:custGeom>
              <a:avLst/>
              <a:gdLst/>
              <a:ahLst/>
              <a:cxnLst/>
              <a:rect l="l" t="t" r="r" b="b"/>
              <a:pathLst>
                <a:path w="607695" h="109219">
                  <a:moveTo>
                    <a:pt x="0" y="108651"/>
                  </a:moveTo>
                  <a:lnTo>
                    <a:pt x="607571" y="108651"/>
                  </a:lnTo>
                  <a:lnTo>
                    <a:pt x="607571" y="0"/>
                  </a:lnTo>
                  <a:lnTo>
                    <a:pt x="0" y="0"/>
                  </a:lnTo>
                  <a:lnTo>
                    <a:pt x="0" y="108651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4127036" y="2273346"/>
              <a:ext cx="607695" cy="76835"/>
            </a:xfrm>
            <a:custGeom>
              <a:avLst/>
              <a:gdLst/>
              <a:ahLst/>
              <a:cxnLst/>
              <a:rect l="l" t="t" r="r" b="b"/>
              <a:pathLst>
                <a:path w="607695" h="76835">
                  <a:moveTo>
                    <a:pt x="607571" y="76494"/>
                  </a:moveTo>
                  <a:lnTo>
                    <a:pt x="0" y="76494"/>
                  </a:lnTo>
                  <a:lnTo>
                    <a:pt x="0" y="0"/>
                  </a:lnTo>
                  <a:lnTo>
                    <a:pt x="607571" y="0"/>
                  </a:lnTo>
                  <a:lnTo>
                    <a:pt x="607571" y="76494"/>
                  </a:lnTo>
                  <a:close/>
                </a:path>
              </a:pathLst>
            </a:custGeom>
            <a:solidFill>
              <a:srgbClr val="52677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7" name="object 177"/>
          <p:cNvGrpSpPr/>
          <p:nvPr/>
        </p:nvGrpSpPr>
        <p:grpSpPr>
          <a:xfrm>
            <a:off x="1517564" y="1621047"/>
            <a:ext cx="5214620" cy="652145"/>
            <a:chOff x="1517564" y="1621047"/>
            <a:chExt cx="5214620" cy="652145"/>
          </a:xfrm>
        </p:grpSpPr>
        <p:sp>
          <p:nvSpPr>
            <p:cNvPr id="178" name="object 178"/>
            <p:cNvSpPr/>
            <p:nvPr/>
          </p:nvSpPr>
          <p:spPr>
            <a:xfrm>
              <a:off x="1517564" y="1621047"/>
              <a:ext cx="5214620" cy="116839"/>
            </a:xfrm>
            <a:custGeom>
              <a:avLst/>
              <a:gdLst/>
              <a:ahLst/>
              <a:cxnLst/>
              <a:rect l="l" t="t" r="r" b="b"/>
              <a:pathLst>
                <a:path w="5214620" h="116839">
                  <a:moveTo>
                    <a:pt x="0" y="116723"/>
                  </a:moveTo>
                  <a:lnTo>
                    <a:pt x="5214461" y="116723"/>
                  </a:lnTo>
                  <a:lnTo>
                    <a:pt x="5214461" y="0"/>
                  </a:lnTo>
                  <a:lnTo>
                    <a:pt x="0" y="0"/>
                  </a:lnTo>
                  <a:lnTo>
                    <a:pt x="0" y="116723"/>
                  </a:lnTo>
                  <a:close/>
                </a:path>
              </a:pathLst>
            </a:custGeom>
            <a:solidFill>
              <a:srgbClr val="EBCC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1636871" y="1737770"/>
              <a:ext cx="5095240" cy="209550"/>
            </a:xfrm>
            <a:custGeom>
              <a:avLst/>
              <a:gdLst/>
              <a:ahLst/>
              <a:cxnLst/>
              <a:rect l="l" t="t" r="r" b="b"/>
              <a:pathLst>
                <a:path w="5095240" h="209550">
                  <a:moveTo>
                    <a:pt x="0" y="209052"/>
                  </a:moveTo>
                  <a:lnTo>
                    <a:pt x="5095154" y="209052"/>
                  </a:lnTo>
                  <a:lnTo>
                    <a:pt x="5095154" y="0"/>
                  </a:lnTo>
                  <a:lnTo>
                    <a:pt x="0" y="0"/>
                  </a:lnTo>
                  <a:lnTo>
                    <a:pt x="0" y="209052"/>
                  </a:lnTo>
                  <a:close/>
                </a:path>
              </a:pathLst>
            </a:custGeom>
            <a:solidFill>
              <a:srgbClr val="E4B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1636871" y="1946823"/>
              <a:ext cx="5095240" cy="325755"/>
            </a:xfrm>
            <a:custGeom>
              <a:avLst/>
              <a:gdLst/>
              <a:ahLst/>
              <a:cxnLst/>
              <a:rect l="l" t="t" r="r" b="b"/>
              <a:pathLst>
                <a:path w="5095240" h="325755">
                  <a:moveTo>
                    <a:pt x="0" y="325759"/>
                  </a:moveTo>
                  <a:lnTo>
                    <a:pt x="5095202" y="325759"/>
                  </a:lnTo>
                  <a:lnTo>
                    <a:pt x="5095202" y="0"/>
                  </a:lnTo>
                  <a:lnTo>
                    <a:pt x="0" y="0"/>
                  </a:lnTo>
                  <a:lnTo>
                    <a:pt x="0" y="325759"/>
                  </a:lnTo>
                  <a:close/>
                </a:path>
              </a:pathLst>
            </a:custGeom>
            <a:solidFill>
              <a:srgbClr val="E39C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/>
            <p:cNvSpPr/>
            <p:nvPr/>
          </p:nvSpPr>
          <p:spPr>
            <a:xfrm>
              <a:off x="5959970" y="1833079"/>
              <a:ext cx="637540" cy="361315"/>
            </a:xfrm>
            <a:custGeom>
              <a:avLst/>
              <a:gdLst/>
              <a:ahLst/>
              <a:cxnLst/>
              <a:rect l="l" t="t" r="r" b="b"/>
              <a:pathLst>
                <a:path w="637540" h="361314">
                  <a:moveTo>
                    <a:pt x="39471" y="19672"/>
                  </a:moveTo>
                  <a:lnTo>
                    <a:pt x="37934" y="12014"/>
                  </a:lnTo>
                  <a:lnTo>
                    <a:pt x="33731" y="5765"/>
                  </a:lnTo>
                  <a:lnTo>
                    <a:pt x="27482" y="1549"/>
                  </a:lnTo>
                  <a:lnTo>
                    <a:pt x="19824" y="0"/>
                  </a:lnTo>
                  <a:lnTo>
                    <a:pt x="12128" y="1549"/>
                  </a:lnTo>
                  <a:lnTo>
                    <a:pt x="5829" y="5765"/>
                  </a:lnTo>
                  <a:lnTo>
                    <a:pt x="1574" y="12014"/>
                  </a:lnTo>
                  <a:lnTo>
                    <a:pt x="0" y="19672"/>
                  </a:lnTo>
                  <a:lnTo>
                    <a:pt x="0" y="341566"/>
                  </a:lnTo>
                  <a:lnTo>
                    <a:pt x="1574" y="349211"/>
                  </a:lnTo>
                  <a:lnTo>
                    <a:pt x="5829" y="355460"/>
                  </a:lnTo>
                  <a:lnTo>
                    <a:pt x="12128" y="359676"/>
                  </a:lnTo>
                  <a:lnTo>
                    <a:pt x="19824" y="361226"/>
                  </a:lnTo>
                  <a:lnTo>
                    <a:pt x="27482" y="359676"/>
                  </a:lnTo>
                  <a:lnTo>
                    <a:pt x="33731" y="355460"/>
                  </a:lnTo>
                  <a:lnTo>
                    <a:pt x="37934" y="349211"/>
                  </a:lnTo>
                  <a:lnTo>
                    <a:pt x="39471" y="341566"/>
                  </a:lnTo>
                  <a:lnTo>
                    <a:pt x="39471" y="19672"/>
                  </a:lnTo>
                  <a:close/>
                </a:path>
                <a:path w="637540" h="361314">
                  <a:moveTo>
                    <a:pt x="111747" y="19672"/>
                  </a:moveTo>
                  <a:lnTo>
                    <a:pt x="110185" y="12014"/>
                  </a:lnTo>
                  <a:lnTo>
                    <a:pt x="105943" y="5765"/>
                  </a:lnTo>
                  <a:lnTo>
                    <a:pt x="99682" y="1549"/>
                  </a:lnTo>
                  <a:lnTo>
                    <a:pt x="92087" y="0"/>
                  </a:lnTo>
                  <a:lnTo>
                    <a:pt x="84340" y="1549"/>
                  </a:lnTo>
                  <a:lnTo>
                    <a:pt x="78041" y="5765"/>
                  </a:lnTo>
                  <a:lnTo>
                    <a:pt x="73825" y="12014"/>
                  </a:lnTo>
                  <a:lnTo>
                    <a:pt x="72275" y="19672"/>
                  </a:lnTo>
                  <a:lnTo>
                    <a:pt x="72275" y="341566"/>
                  </a:lnTo>
                  <a:lnTo>
                    <a:pt x="73825" y="349211"/>
                  </a:lnTo>
                  <a:lnTo>
                    <a:pt x="78041" y="355460"/>
                  </a:lnTo>
                  <a:lnTo>
                    <a:pt x="84340" y="359676"/>
                  </a:lnTo>
                  <a:lnTo>
                    <a:pt x="92087" y="361226"/>
                  </a:lnTo>
                  <a:lnTo>
                    <a:pt x="99682" y="359676"/>
                  </a:lnTo>
                  <a:lnTo>
                    <a:pt x="105943" y="355460"/>
                  </a:lnTo>
                  <a:lnTo>
                    <a:pt x="110185" y="349211"/>
                  </a:lnTo>
                  <a:lnTo>
                    <a:pt x="111747" y="341566"/>
                  </a:lnTo>
                  <a:lnTo>
                    <a:pt x="111747" y="19672"/>
                  </a:lnTo>
                  <a:close/>
                </a:path>
                <a:path w="637540" h="361314">
                  <a:moveTo>
                    <a:pt x="184010" y="19672"/>
                  </a:moveTo>
                  <a:lnTo>
                    <a:pt x="182448" y="12014"/>
                  </a:lnTo>
                  <a:lnTo>
                    <a:pt x="178206" y="5765"/>
                  </a:lnTo>
                  <a:lnTo>
                    <a:pt x="171958" y="1549"/>
                  </a:lnTo>
                  <a:lnTo>
                    <a:pt x="164363" y="0"/>
                  </a:lnTo>
                  <a:lnTo>
                    <a:pt x="156603" y="1549"/>
                  </a:lnTo>
                  <a:lnTo>
                    <a:pt x="150317" y="5765"/>
                  </a:lnTo>
                  <a:lnTo>
                    <a:pt x="146088" y="12014"/>
                  </a:lnTo>
                  <a:lnTo>
                    <a:pt x="144551" y="19672"/>
                  </a:lnTo>
                  <a:lnTo>
                    <a:pt x="144551" y="341566"/>
                  </a:lnTo>
                  <a:lnTo>
                    <a:pt x="146088" y="349211"/>
                  </a:lnTo>
                  <a:lnTo>
                    <a:pt x="150317" y="355460"/>
                  </a:lnTo>
                  <a:lnTo>
                    <a:pt x="156603" y="359676"/>
                  </a:lnTo>
                  <a:lnTo>
                    <a:pt x="164363" y="361226"/>
                  </a:lnTo>
                  <a:lnTo>
                    <a:pt x="171958" y="359676"/>
                  </a:lnTo>
                  <a:lnTo>
                    <a:pt x="178206" y="355460"/>
                  </a:lnTo>
                  <a:lnTo>
                    <a:pt x="182448" y="349211"/>
                  </a:lnTo>
                  <a:lnTo>
                    <a:pt x="184010" y="341566"/>
                  </a:lnTo>
                  <a:lnTo>
                    <a:pt x="184010" y="19672"/>
                  </a:lnTo>
                  <a:close/>
                </a:path>
                <a:path w="637540" h="361314">
                  <a:moveTo>
                    <a:pt x="256286" y="19672"/>
                  </a:moveTo>
                  <a:lnTo>
                    <a:pt x="254723" y="12014"/>
                  </a:lnTo>
                  <a:lnTo>
                    <a:pt x="250456" y="5765"/>
                  </a:lnTo>
                  <a:lnTo>
                    <a:pt x="244157" y="1549"/>
                  </a:lnTo>
                  <a:lnTo>
                    <a:pt x="236474" y="0"/>
                  </a:lnTo>
                  <a:lnTo>
                    <a:pt x="228815" y="1549"/>
                  </a:lnTo>
                  <a:lnTo>
                    <a:pt x="222567" y="5765"/>
                  </a:lnTo>
                  <a:lnTo>
                    <a:pt x="218363" y="12014"/>
                  </a:lnTo>
                  <a:lnTo>
                    <a:pt x="216827" y="19672"/>
                  </a:lnTo>
                  <a:lnTo>
                    <a:pt x="216827" y="341566"/>
                  </a:lnTo>
                  <a:lnTo>
                    <a:pt x="218363" y="349211"/>
                  </a:lnTo>
                  <a:lnTo>
                    <a:pt x="222567" y="355460"/>
                  </a:lnTo>
                  <a:lnTo>
                    <a:pt x="228815" y="359676"/>
                  </a:lnTo>
                  <a:lnTo>
                    <a:pt x="236474" y="361226"/>
                  </a:lnTo>
                  <a:lnTo>
                    <a:pt x="244157" y="359676"/>
                  </a:lnTo>
                  <a:lnTo>
                    <a:pt x="250456" y="355460"/>
                  </a:lnTo>
                  <a:lnTo>
                    <a:pt x="254723" y="349211"/>
                  </a:lnTo>
                  <a:lnTo>
                    <a:pt x="256286" y="341566"/>
                  </a:lnTo>
                  <a:lnTo>
                    <a:pt x="256286" y="19672"/>
                  </a:lnTo>
                  <a:close/>
                </a:path>
                <a:path w="637540" h="361314">
                  <a:moveTo>
                    <a:pt x="328561" y="19672"/>
                  </a:moveTo>
                  <a:lnTo>
                    <a:pt x="326986" y="12014"/>
                  </a:lnTo>
                  <a:lnTo>
                    <a:pt x="322732" y="5765"/>
                  </a:lnTo>
                  <a:lnTo>
                    <a:pt x="316433" y="1549"/>
                  </a:lnTo>
                  <a:lnTo>
                    <a:pt x="308749" y="0"/>
                  </a:lnTo>
                  <a:lnTo>
                    <a:pt x="301078" y="1549"/>
                  </a:lnTo>
                  <a:lnTo>
                    <a:pt x="294843" y="5765"/>
                  </a:lnTo>
                  <a:lnTo>
                    <a:pt x="290639" y="12014"/>
                  </a:lnTo>
                  <a:lnTo>
                    <a:pt x="289090" y="19672"/>
                  </a:lnTo>
                  <a:lnTo>
                    <a:pt x="289090" y="341566"/>
                  </a:lnTo>
                  <a:lnTo>
                    <a:pt x="290639" y="349211"/>
                  </a:lnTo>
                  <a:lnTo>
                    <a:pt x="294843" y="355460"/>
                  </a:lnTo>
                  <a:lnTo>
                    <a:pt x="301078" y="359676"/>
                  </a:lnTo>
                  <a:lnTo>
                    <a:pt x="308749" y="361226"/>
                  </a:lnTo>
                  <a:lnTo>
                    <a:pt x="316433" y="359676"/>
                  </a:lnTo>
                  <a:lnTo>
                    <a:pt x="322732" y="355460"/>
                  </a:lnTo>
                  <a:lnTo>
                    <a:pt x="326986" y="349211"/>
                  </a:lnTo>
                  <a:lnTo>
                    <a:pt x="328561" y="341566"/>
                  </a:lnTo>
                  <a:lnTo>
                    <a:pt x="328561" y="19672"/>
                  </a:lnTo>
                  <a:close/>
                </a:path>
                <a:path w="637540" h="361314">
                  <a:moveTo>
                    <a:pt x="400672" y="19672"/>
                  </a:moveTo>
                  <a:lnTo>
                    <a:pt x="399122" y="12014"/>
                  </a:lnTo>
                  <a:lnTo>
                    <a:pt x="394919" y="5765"/>
                  </a:lnTo>
                  <a:lnTo>
                    <a:pt x="388683" y="1549"/>
                  </a:lnTo>
                  <a:lnTo>
                    <a:pt x="381012" y="0"/>
                  </a:lnTo>
                  <a:lnTo>
                    <a:pt x="373329" y="1549"/>
                  </a:lnTo>
                  <a:lnTo>
                    <a:pt x="367030" y="5765"/>
                  </a:lnTo>
                  <a:lnTo>
                    <a:pt x="362762" y="12014"/>
                  </a:lnTo>
                  <a:lnTo>
                    <a:pt x="361200" y="19672"/>
                  </a:lnTo>
                  <a:lnTo>
                    <a:pt x="361200" y="341566"/>
                  </a:lnTo>
                  <a:lnTo>
                    <a:pt x="362762" y="349211"/>
                  </a:lnTo>
                  <a:lnTo>
                    <a:pt x="367030" y="355460"/>
                  </a:lnTo>
                  <a:lnTo>
                    <a:pt x="373329" y="359676"/>
                  </a:lnTo>
                  <a:lnTo>
                    <a:pt x="381012" y="361226"/>
                  </a:lnTo>
                  <a:lnTo>
                    <a:pt x="388683" y="359676"/>
                  </a:lnTo>
                  <a:lnTo>
                    <a:pt x="394919" y="355460"/>
                  </a:lnTo>
                  <a:lnTo>
                    <a:pt x="399122" y="349211"/>
                  </a:lnTo>
                  <a:lnTo>
                    <a:pt x="400672" y="341566"/>
                  </a:lnTo>
                  <a:lnTo>
                    <a:pt x="400672" y="19672"/>
                  </a:lnTo>
                  <a:close/>
                </a:path>
                <a:path w="637540" h="361314">
                  <a:moveTo>
                    <a:pt x="472935" y="19672"/>
                  </a:moveTo>
                  <a:lnTo>
                    <a:pt x="471398" y="12014"/>
                  </a:lnTo>
                  <a:lnTo>
                    <a:pt x="467194" y="5765"/>
                  </a:lnTo>
                  <a:lnTo>
                    <a:pt x="460946" y="1549"/>
                  </a:lnTo>
                  <a:lnTo>
                    <a:pt x="453288" y="0"/>
                  </a:lnTo>
                  <a:lnTo>
                    <a:pt x="445604" y="1549"/>
                  </a:lnTo>
                  <a:lnTo>
                    <a:pt x="439305" y="5765"/>
                  </a:lnTo>
                  <a:lnTo>
                    <a:pt x="435038" y="12014"/>
                  </a:lnTo>
                  <a:lnTo>
                    <a:pt x="433476" y="19672"/>
                  </a:lnTo>
                  <a:lnTo>
                    <a:pt x="433476" y="341566"/>
                  </a:lnTo>
                  <a:lnTo>
                    <a:pt x="435038" y="349211"/>
                  </a:lnTo>
                  <a:lnTo>
                    <a:pt x="439305" y="355460"/>
                  </a:lnTo>
                  <a:lnTo>
                    <a:pt x="445604" y="359676"/>
                  </a:lnTo>
                  <a:lnTo>
                    <a:pt x="453288" y="361226"/>
                  </a:lnTo>
                  <a:lnTo>
                    <a:pt x="460946" y="359676"/>
                  </a:lnTo>
                  <a:lnTo>
                    <a:pt x="467194" y="355460"/>
                  </a:lnTo>
                  <a:lnTo>
                    <a:pt x="471398" y="349211"/>
                  </a:lnTo>
                  <a:lnTo>
                    <a:pt x="472935" y="341566"/>
                  </a:lnTo>
                  <a:lnTo>
                    <a:pt x="472935" y="19672"/>
                  </a:lnTo>
                  <a:close/>
                </a:path>
                <a:path w="637540" h="361314">
                  <a:moveTo>
                    <a:pt x="545211" y="19672"/>
                  </a:moveTo>
                  <a:lnTo>
                    <a:pt x="543674" y="12014"/>
                  </a:lnTo>
                  <a:lnTo>
                    <a:pt x="539470" y="5765"/>
                  </a:lnTo>
                  <a:lnTo>
                    <a:pt x="533222" y="1549"/>
                  </a:lnTo>
                  <a:lnTo>
                    <a:pt x="525564" y="0"/>
                  </a:lnTo>
                  <a:lnTo>
                    <a:pt x="517880" y="1549"/>
                  </a:lnTo>
                  <a:lnTo>
                    <a:pt x="511568" y="5765"/>
                  </a:lnTo>
                  <a:lnTo>
                    <a:pt x="507314" y="12014"/>
                  </a:lnTo>
                  <a:lnTo>
                    <a:pt x="505752" y="19672"/>
                  </a:lnTo>
                  <a:lnTo>
                    <a:pt x="505752" y="341566"/>
                  </a:lnTo>
                  <a:lnTo>
                    <a:pt x="507314" y="349211"/>
                  </a:lnTo>
                  <a:lnTo>
                    <a:pt x="511568" y="355460"/>
                  </a:lnTo>
                  <a:lnTo>
                    <a:pt x="517880" y="359676"/>
                  </a:lnTo>
                  <a:lnTo>
                    <a:pt x="525564" y="361226"/>
                  </a:lnTo>
                  <a:lnTo>
                    <a:pt x="533222" y="359676"/>
                  </a:lnTo>
                  <a:lnTo>
                    <a:pt x="539470" y="355460"/>
                  </a:lnTo>
                  <a:lnTo>
                    <a:pt x="543674" y="349211"/>
                  </a:lnTo>
                  <a:lnTo>
                    <a:pt x="545211" y="341566"/>
                  </a:lnTo>
                  <a:lnTo>
                    <a:pt x="545211" y="19672"/>
                  </a:lnTo>
                  <a:close/>
                </a:path>
                <a:path w="637540" h="361314">
                  <a:moveTo>
                    <a:pt x="637133" y="19672"/>
                  </a:moveTo>
                  <a:lnTo>
                    <a:pt x="635596" y="12014"/>
                  </a:lnTo>
                  <a:lnTo>
                    <a:pt x="631393" y="5765"/>
                  </a:lnTo>
                  <a:lnTo>
                    <a:pt x="625144" y="1549"/>
                  </a:lnTo>
                  <a:lnTo>
                    <a:pt x="617486" y="0"/>
                  </a:lnTo>
                  <a:lnTo>
                    <a:pt x="609803" y="1549"/>
                  </a:lnTo>
                  <a:lnTo>
                    <a:pt x="603491" y="5765"/>
                  </a:lnTo>
                  <a:lnTo>
                    <a:pt x="599236" y="12014"/>
                  </a:lnTo>
                  <a:lnTo>
                    <a:pt x="597674" y="19672"/>
                  </a:lnTo>
                  <a:lnTo>
                    <a:pt x="597674" y="341566"/>
                  </a:lnTo>
                  <a:lnTo>
                    <a:pt x="599236" y="349211"/>
                  </a:lnTo>
                  <a:lnTo>
                    <a:pt x="603491" y="355460"/>
                  </a:lnTo>
                  <a:lnTo>
                    <a:pt x="609803" y="359676"/>
                  </a:lnTo>
                  <a:lnTo>
                    <a:pt x="617486" y="361226"/>
                  </a:lnTo>
                  <a:lnTo>
                    <a:pt x="625144" y="359676"/>
                  </a:lnTo>
                  <a:lnTo>
                    <a:pt x="631393" y="355460"/>
                  </a:lnTo>
                  <a:lnTo>
                    <a:pt x="635596" y="349211"/>
                  </a:lnTo>
                  <a:lnTo>
                    <a:pt x="637133" y="341566"/>
                  </a:lnTo>
                  <a:lnTo>
                    <a:pt x="637133" y="19672"/>
                  </a:lnTo>
                  <a:close/>
                </a:path>
              </a:pathLst>
            </a:custGeom>
            <a:solidFill>
              <a:srgbClr val="242E4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2" name="object 182"/>
          <p:cNvSpPr/>
          <p:nvPr/>
        </p:nvSpPr>
        <p:spPr>
          <a:xfrm>
            <a:off x="6077229" y="2444762"/>
            <a:ext cx="468630" cy="270510"/>
          </a:xfrm>
          <a:custGeom>
            <a:avLst/>
            <a:gdLst/>
            <a:ahLst/>
            <a:cxnLst/>
            <a:rect l="l" t="t" r="r" b="b"/>
            <a:pathLst>
              <a:path w="468629" h="270510">
                <a:moveTo>
                  <a:pt x="468553" y="0"/>
                </a:moveTo>
                <a:lnTo>
                  <a:pt x="442239" y="0"/>
                </a:lnTo>
                <a:lnTo>
                  <a:pt x="442239" y="26670"/>
                </a:lnTo>
                <a:lnTo>
                  <a:pt x="442239" y="245110"/>
                </a:lnTo>
                <a:lnTo>
                  <a:pt x="26149" y="245110"/>
                </a:lnTo>
                <a:lnTo>
                  <a:pt x="26149" y="26670"/>
                </a:lnTo>
                <a:lnTo>
                  <a:pt x="442239" y="26670"/>
                </a:lnTo>
                <a:lnTo>
                  <a:pt x="442239" y="0"/>
                </a:lnTo>
                <a:lnTo>
                  <a:pt x="0" y="0"/>
                </a:lnTo>
                <a:lnTo>
                  <a:pt x="0" y="26670"/>
                </a:lnTo>
                <a:lnTo>
                  <a:pt x="0" y="245110"/>
                </a:lnTo>
                <a:lnTo>
                  <a:pt x="0" y="257810"/>
                </a:lnTo>
                <a:lnTo>
                  <a:pt x="0" y="270510"/>
                </a:lnTo>
                <a:lnTo>
                  <a:pt x="468553" y="270510"/>
                </a:lnTo>
                <a:lnTo>
                  <a:pt x="468553" y="26670"/>
                </a:lnTo>
                <a:lnTo>
                  <a:pt x="468553" y="0"/>
                </a:lnTo>
                <a:close/>
              </a:path>
            </a:pathLst>
          </a:custGeom>
          <a:solidFill>
            <a:srgbClr val="C64D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377271" y="6226643"/>
            <a:ext cx="1259840" cy="146050"/>
          </a:xfrm>
          <a:custGeom>
            <a:avLst/>
            <a:gdLst/>
            <a:ahLst/>
            <a:cxnLst/>
            <a:rect l="l" t="t" r="r" b="b"/>
            <a:pathLst>
              <a:path w="1259839" h="146050">
                <a:moveTo>
                  <a:pt x="0" y="146005"/>
                </a:moveTo>
                <a:lnTo>
                  <a:pt x="1259600" y="146005"/>
                </a:lnTo>
                <a:lnTo>
                  <a:pt x="1259600" y="0"/>
                </a:lnTo>
                <a:lnTo>
                  <a:pt x="0" y="0"/>
                </a:lnTo>
                <a:lnTo>
                  <a:pt x="0" y="146005"/>
                </a:lnTo>
                <a:close/>
              </a:path>
            </a:pathLst>
          </a:custGeom>
          <a:solidFill>
            <a:srgbClr val="23202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4" name="object 184"/>
          <p:cNvGrpSpPr/>
          <p:nvPr/>
        </p:nvGrpSpPr>
        <p:grpSpPr>
          <a:xfrm>
            <a:off x="191567" y="5238386"/>
            <a:ext cx="1445895" cy="934719"/>
            <a:chOff x="191567" y="5238386"/>
            <a:chExt cx="1445895" cy="934719"/>
          </a:xfrm>
        </p:grpSpPr>
        <p:sp>
          <p:nvSpPr>
            <p:cNvPr id="185" name="object 185"/>
            <p:cNvSpPr/>
            <p:nvPr/>
          </p:nvSpPr>
          <p:spPr>
            <a:xfrm>
              <a:off x="191566" y="5238394"/>
              <a:ext cx="1445895" cy="934719"/>
            </a:xfrm>
            <a:custGeom>
              <a:avLst/>
              <a:gdLst/>
              <a:ahLst/>
              <a:cxnLst/>
              <a:rect l="l" t="t" r="r" b="b"/>
              <a:pathLst>
                <a:path w="1445895" h="934720">
                  <a:moveTo>
                    <a:pt x="1445298" y="38"/>
                  </a:moveTo>
                  <a:lnTo>
                    <a:pt x="1396022" y="38"/>
                  </a:lnTo>
                  <a:lnTo>
                    <a:pt x="1396022" y="51650"/>
                  </a:lnTo>
                  <a:lnTo>
                    <a:pt x="1291920" y="51650"/>
                  </a:lnTo>
                  <a:lnTo>
                    <a:pt x="1291920" y="38"/>
                  </a:lnTo>
                  <a:lnTo>
                    <a:pt x="1187805" y="38"/>
                  </a:lnTo>
                  <a:lnTo>
                    <a:pt x="1187805" y="51650"/>
                  </a:lnTo>
                  <a:lnTo>
                    <a:pt x="1083703" y="51650"/>
                  </a:lnTo>
                  <a:lnTo>
                    <a:pt x="1083703" y="38"/>
                  </a:lnTo>
                  <a:lnTo>
                    <a:pt x="979538" y="38"/>
                  </a:lnTo>
                  <a:lnTo>
                    <a:pt x="979538" y="51650"/>
                  </a:lnTo>
                  <a:lnTo>
                    <a:pt x="875372" y="51650"/>
                  </a:lnTo>
                  <a:lnTo>
                    <a:pt x="875372" y="38"/>
                  </a:lnTo>
                  <a:lnTo>
                    <a:pt x="771258" y="38"/>
                  </a:lnTo>
                  <a:lnTo>
                    <a:pt x="771258" y="51650"/>
                  </a:lnTo>
                  <a:lnTo>
                    <a:pt x="667143" y="51650"/>
                  </a:lnTo>
                  <a:lnTo>
                    <a:pt x="667143" y="38"/>
                  </a:lnTo>
                  <a:lnTo>
                    <a:pt x="562991" y="38"/>
                  </a:lnTo>
                  <a:lnTo>
                    <a:pt x="562991" y="51650"/>
                  </a:lnTo>
                  <a:lnTo>
                    <a:pt x="467360" y="51650"/>
                  </a:lnTo>
                  <a:lnTo>
                    <a:pt x="459422" y="52108"/>
                  </a:lnTo>
                  <a:lnTo>
                    <a:pt x="458851" y="52158"/>
                  </a:lnTo>
                  <a:lnTo>
                    <a:pt x="457796" y="0"/>
                  </a:lnTo>
                  <a:lnTo>
                    <a:pt x="439547" y="711"/>
                  </a:lnTo>
                  <a:lnTo>
                    <a:pt x="399554" y="4711"/>
                  </a:lnTo>
                  <a:lnTo>
                    <a:pt x="360019" y="12242"/>
                  </a:lnTo>
                  <a:lnTo>
                    <a:pt x="342277" y="16725"/>
                  </a:lnTo>
                  <a:lnTo>
                    <a:pt x="356108" y="66751"/>
                  </a:lnTo>
                  <a:lnTo>
                    <a:pt x="340525" y="71374"/>
                  </a:lnTo>
                  <a:lnTo>
                    <a:pt x="327761" y="75717"/>
                  </a:lnTo>
                  <a:lnTo>
                    <a:pt x="327202" y="75882"/>
                  </a:lnTo>
                  <a:lnTo>
                    <a:pt x="326885" y="76022"/>
                  </a:lnTo>
                  <a:lnTo>
                    <a:pt x="324739" y="76746"/>
                  </a:lnTo>
                  <a:lnTo>
                    <a:pt x="306933" y="83807"/>
                  </a:lnTo>
                  <a:lnTo>
                    <a:pt x="289483" y="91579"/>
                  </a:lnTo>
                  <a:lnTo>
                    <a:pt x="286359" y="93141"/>
                  </a:lnTo>
                  <a:lnTo>
                    <a:pt x="284594" y="93891"/>
                  </a:lnTo>
                  <a:lnTo>
                    <a:pt x="282257" y="95211"/>
                  </a:lnTo>
                  <a:lnTo>
                    <a:pt x="274586" y="99047"/>
                  </a:lnTo>
                  <a:lnTo>
                    <a:pt x="260337" y="106845"/>
                  </a:lnTo>
                  <a:lnTo>
                    <a:pt x="234480" y="61874"/>
                  </a:lnTo>
                  <a:lnTo>
                    <a:pt x="218795" y="71399"/>
                  </a:lnTo>
                  <a:lnTo>
                    <a:pt x="203123" y="81673"/>
                  </a:lnTo>
                  <a:lnTo>
                    <a:pt x="185699" y="94195"/>
                  </a:lnTo>
                  <a:lnTo>
                    <a:pt x="168871" y="107556"/>
                  </a:lnTo>
                  <a:lnTo>
                    <a:pt x="154724" y="119849"/>
                  </a:lnTo>
                  <a:lnTo>
                    <a:pt x="141363" y="132359"/>
                  </a:lnTo>
                  <a:lnTo>
                    <a:pt x="177469" y="169392"/>
                  </a:lnTo>
                  <a:lnTo>
                    <a:pt x="174053" y="172872"/>
                  </a:lnTo>
                  <a:lnTo>
                    <a:pt x="173469" y="173393"/>
                  </a:lnTo>
                  <a:lnTo>
                    <a:pt x="172732" y="174218"/>
                  </a:lnTo>
                  <a:lnTo>
                    <a:pt x="166027" y="181038"/>
                  </a:lnTo>
                  <a:lnTo>
                    <a:pt x="154762" y="193370"/>
                  </a:lnTo>
                  <a:lnTo>
                    <a:pt x="143764" y="206527"/>
                  </a:lnTo>
                  <a:lnTo>
                    <a:pt x="143040" y="207327"/>
                  </a:lnTo>
                  <a:lnTo>
                    <a:pt x="142748" y="207733"/>
                  </a:lnTo>
                  <a:lnTo>
                    <a:pt x="142494" y="208038"/>
                  </a:lnTo>
                  <a:lnTo>
                    <a:pt x="130898" y="223189"/>
                  </a:lnTo>
                  <a:lnTo>
                    <a:pt x="121386" y="236867"/>
                  </a:lnTo>
                  <a:lnTo>
                    <a:pt x="117271" y="243306"/>
                  </a:lnTo>
                  <a:lnTo>
                    <a:pt x="116433" y="244475"/>
                  </a:lnTo>
                  <a:lnTo>
                    <a:pt x="115773" y="245643"/>
                  </a:lnTo>
                  <a:lnTo>
                    <a:pt x="112610" y="250596"/>
                  </a:lnTo>
                  <a:lnTo>
                    <a:pt x="68465" y="223634"/>
                  </a:lnTo>
                  <a:lnTo>
                    <a:pt x="59232" y="239407"/>
                  </a:lnTo>
                  <a:lnTo>
                    <a:pt x="41059" y="275285"/>
                  </a:lnTo>
                  <a:lnTo>
                    <a:pt x="26162" y="312635"/>
                  </a:lnTo>
                  <a:lnTo>
                    <a:pt x="20447" y="330009"/>
                  </a:lnTo>
                  <a:lnTo>
                    <a:pt x="69913" y="345274"/>
                  </a:lnTo>
                  <a:lnTo>
                    <a:pt x="65481" y="360908"/>
                  </a:lnTo>
                  <a:lnTo>
                    <a:pt x="63169" y="370332"/>
                  </a:lnTo>
                  <a:lnTo>
                    <a:pt x="62687" y="371970"/>
                  </a:lnTo>
                  <a:lnTo>
                    <a:pt x="62471" y="373151"/>
                  </a:lnTo>
                  <a:lnTo>
                    <a:pt x="61518" y="377075"/>
                  </a:lnTo>
                  <a:lnTo>
                    <a:pt x="57797" y="395795"/>
                  </a:lnTo>
                  <a:lnTo>
                    <a:pt x="54965" y="414705"/>
                  </a:lnTo>
                  <a:lnTo>
                    <a:pt x="54584" y="418312"/>
                  </a:lnTo>
                  <a:lnTo>
                    <a:pt x="54508" y="418795"/>
                  </a:lnTo>
                  <a:lnTo>
                    <a:pt x="54457" y="419569"/>
                  </a:lnTo>
                  <a:lnTo>
                    <a:pt x="53251" y="431317"/>
                  </a:lnTo>
                  <a:lnTo>
                    <a:pt x="52171" y="447598"/>
                  </a:lnTo>
                  <a:lnTo>
                    <a:pt x="457" y="445160"/>
                  </a:lnTo>
                  <a:lnTo>
                    <a:pt x="0" y="463435"/>
                  </a:lnTo>
                  <a:lnTo>
                    <a:pt x="1346" y="503631"/>
                  </a:lnTo>
                  <a:lnTo>
                    <a:pt x="6172" y="543433"/>
                  </a:lnTo>
                  <a:lnTo>
                    <a:pt x="9474" y="561441"/>
                  </a:lnTo>
                  <a:lnTo>
                    <a:pt x="60159" y="551218"/>
                  </a:lnTo>
                  <a:lnTo>
                    <a:pt x="62484" y="561441"/>
                  </a:lnTo>
                  <a:lnTo>
                    <a:pt x="62687" y="562584"/>
                  </a:lnTo>
                  <a:lnTo>
                    <a:pt x="62953" y="563499"/>
                  </a:lnTo>
                  <a:lnTo>
                    <a:pt x="63766" y="567055"/>
                  </a:lnTo>
                  <a:lnTo>
                    <a:pt x="68046" y="583145"/>
                  </a:lnTo>
                  <a:lnTo>
                    <a:pt x="73799" y="601395"/>
                  </a:lnTo>
                  <a:lnTo>
                    <a:pt x="75590" y="606285"/>
                  </a:lnTo>
                  <a:lnTo>
                    <a:pt x="75946" y="607479"/>
                  </a:lnTo>
                  <a:lnTo>
                    <a:pt x="76581" y="609015"/>
                  </a:lnTo>
                  <a:lnTo>
                    <a:pt x="80378" y="619328"/>
                  </a:lnTo>
                  <a:lnTo>
                    <a:pt x="86817" y="634695"/>
                  </a:lnTo>
                  <a:lnTo>
                    <a:pt x="93637" y="649465"/>
                  </a:lnTo>
                  <a:lnTo>
                    <a:pt x="47078" y="672211"/>
                  </a:lnTo>
                  <a:lnTo>
                    <a:pt x="55511" y="688492"/>
                  </a:lnTo>
                  <a:lnTo>
                    <a:pt x="76073" y="723036"/>
                  </a:lnTo>
                  <a:lnTo>
                    <a:pt x="99529" y="755650"/>
                  </a:lnTo>
                  <a:lnTo>
                    <a:pt x="111036" y="769975"/>
                  </a:lnTo>
                  <a:lnTo>
                    <a:pt x="150482" y="736358"/>
                  </a:lnTo>
                  <a:lnTo>
                    <a:pt x="161290" y="748538"/>
                  </a:lnTo>
                  <a:lnTo>
                    <a:pt x="172796" y="760615"/>
                  </a:lnTo>
                  <a:lnTo>
                    <a:pt x="186588" y="773874"/>
                  </a:lnTo>
                  <a:lnTo>
                    <a:pt x="200977" y="786447"/>
                  </a:lnTo>
                  <a:lnTo>
                    <a:pt x="206565" y="790917"/>
                  </a:lnTo>
                  <a:lnTo>
                    <a:pt x="207429" y="791679"/>
                  </a:lnTo>
                  <a:lnTo>
                    <a:pt x="208445" y="792416"/>
                  </a:lnTo>
                  <a:lnTo>
                    <a:pt x="213995" y="796836"/>
                  </a:lnTo>
                  <a:lnTo>
                    <a:pt x="227050" y="806526"/>
                  </a:lnTo>
                  <a:lnTo>
                    <a:pt x="197116" y="848741"/>
                  </a:lnTo>
                  <a:lnTo>
                    <a:pt x="212255" y="859066"/>
                  </a:lnTo>
                  <a:lnTo>
                    <a:pt x="228142" y="869022"/>
                  </a:lnTo>
                  <a:lnTo>
                    <a:pt x="246862" y="879602"/>
                  </a:lnTo>
                  <a:lnTo>
                    <a:pt x="266039" y="889304"/>
                  </a:lnTo>
                  <a:lnTo>
                    <a:pt x="283133" y="897026"/>
                  </a:lnTo>
                  <a:lnTo>
                    <a:pt x="300088" y="903960"/>
                  </a:lnTo>
                  <a:lnTo>
                    <a:pt x="318617" y="855573"/>
                  </a:lnTo>
                  <a:lnTo>
                    <a:pt x="325882" y="858202"/>
                  </a:lnTo>
                  <a:lnTo>
                    <a:pt x="327240" y="858774"/>
                  </a:lnTo>
                  <a:lnTo>
                    <a:pt x="328485" y="859155"/>
                  </a:lnTo>
                  <a:lnTo>
                    <a:pt x="333933" y="861110"/>
                  </a:lnTo>
                  <a:lnTo>
                    <a:pt x="349821" y="866190"/>
                  </a:lnTo>
                  <a:lnTo>
                    <a:pt x="368300" y="871156"/>
                  </a:lnTo>
                  <a:lnTo>
                    <a:pt x="371652" y="871905"/>
                  </a:lnTo>
                  <a:lnTo>
                    <a:pt x="372122" y="872032"/>
                  </a:lnTo>
                  <a:lnTo>
                    <a:pt x="372897" y="872172"/>
                  </a:lnTo>
                  <a:lnTo>
                    <a:pt x="386943" y="875258"/>
                  </a:lnTo>
                  <a:lnTo>
                    <a:pt x="403352" y="878078"/>
                  </a:lnTo>
                  <a:lnTo>
                    <a:pt x="417842" y="880033"/>
                  </a:lnTo>
                  <a:lnTo>
                    <a:pt x="418960" y="880224"/>
                  </a:lnTo>
                  <a:lnTo>
                    <a:pt x="419481" y="880262"/>
                  </a:lnTo>
                  <a:lnTo>
                    <a:pt x="413588" y="931735"/>
                  </a:lnTo>
                  <a:lnTo>
                    <a:pt x="418592" y="932281"/>
                  </a:lnTo>
                  <a:lnTo>
                    <a:pt x="431774" y="933437"/>
                  </a:lnTo>
                  <a:lnTo>
                    <a:pt x="450469" y="934478"/>
                  </a:lnTo>
                  <a:lnTo>
                    <a:pt x="471944" y="934656"/>
                  </a:lnTo>
                  <a:lnTo>
                    <a:pt x="482942" y="934466"/>
                  </a:lnTo>
                  <a:lnTo>
                    <a:pt x="493534" y="933970"/>
                  </a:lnTo>
                  <a:lnTo>
                    <a:pt x="503389" y="933284"/>
                  </a:lnTo>
                  <a:lnTo>
                    <a:pt x="512178" y="932548"/>
                  </a:lnTo>
                  <a:lnTo>
                    <a:pt x="514642" y="932383"/>
                  </a:lnTo>
                  <a:lnTo>
                    <a:pt x="516928" y="932065"/>
                  </a:lnTo>
                  <a:lnTo>
                    <a:pt x="518960" y="931900"/>
                  </a:lnTo>
                  <a:lnTo>
                    <a:pt x="523392" y="931900"/>
                  </a:lnTo>
                  <a:lnTo>
                    <a:pt x="523392" y="880097"/>
                  </a:lnTo>
                  <a:lnTo>
                    <a:pt x="627494" y="880097"/>
                  </a:lnTo>
                  <a:lnTo>
                    <a:pt x="627494" y="932218"/>
                  </a:lnTo>
                  <a:lnTo>
                    <a:pt x="731685" y="932218"/>
                  </a:lnTo>
                  <a:lnTo>
                    <a:pt x="731685" y="880148"/>
                  </a:lnTo>
                  <a:lnTo>
                    <a:pt x="835787" y="880148"/>
                  </a:lnTo>
                  <a:lnTo>
                    <a:pt x="835787" y="932218"/>
                  </a:lnTo>
                  <a:lnTo>
                    <a:pt x="939952" y="932218"/>
                  </a:lnTo>
                  <a:lnTo>
                    <a:pt x="939952" y="880148"/>
                  </a:lnTo>
                  <a:lnTo>
                    <a:pt x="1044067" y="880148"/>
                  </a:lnTo>
                  <a:lnTo>
                    <a:pt x="1044067" y="932218"/>
                  </a:lnTo>
                  <a:lnTo>
                    <a:pt x="1148181" y="932218"/>
                  </a:lnTo>
                  <a:lnTo>
                    <a:pt x="1148181" y="880148"/>
                  </a:lnTo>
                  <a:lnTo>
                    <a:pt x="1252283" y="880148"/>
                  </a:lnTo>
                  <a:lnTo>
                    <a:pt x="1252283" y="932218"/>
                  </a:lnTo>
                  <a:lnTo>
                    <a:pt x="1356385" y="932218"/>
                  </a:lnTo>
                  <a:lnTo>
                    <a:pt x="1356385" y="880148"/>
                  </a:lnTo>
                  <a:lnTo>
                    <a:pt x="1445298" y="880148"/>
                  </a:lnTo>
                  <a:lnTo>
                    <a:pt x="1445298" y="51650"/>
                  </a:lnTo>
                  <a:lnTo>
                    <a:pt x="1445298" y="38"/>
                  </a:lnTo>
                  <a:close/>
                </a:path>
              </a:pathLst>
            </a:custGeom>
            <a:solidFill>
              <a:srgbClr val="526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/>
            <p:cNvSpPr/>
            <p:nvPr/>
          </p:nvSpPr>
          <p:spPr>
            <a:xfrm>
              <a:off x="327671" y="5370749"/>
              <a:ext cx="1309370" cy="669925"/>
            </a:xfrm>
            <a:custGeom>
              <a:avLst/>
              <a:gdLst/>
              <a:ahLst/>
              <a:cxnLst/>
              <a:rect l="l" t="t" r="r" b="b"/>
              <a:pathLst>
                <a:path w="1309370" h="669925">
                  <a:moveTo>
                    <a:pt x="400175" y="669773"/>
                  </a:moveTo>
                  <a:lnTo>
                    <a:pt x="349988" y="667165"/>
                  </a:lnTo>
                  <a:lnTo>
                    <a:pt x="301659" y="659548"/>
                  </a:lnTo>
                  <a:lnTo>
                    <a:pt x="255562" y="647236"/>
                  </a:lnTo>
                  <a:lnTo>
                    <a:pt x="212074" y="630542"/>
                  </a:lnTo>
                  <a:lnTo>
                    <a:pt x="171569" y="609781"/>
                  </a:lnTo>
                  <a:lnTo>
                    <a:pt x="134424" y="585266"/>
                  </a:lnTo>
                  <a:lnTo>
                    <a:pt x="101013" y="557311"/>
                  </a:lnTo>
                  <a:lnTo>
                    <a:pt x="71712" y="526228"/>
                  </a:lnTo>
                  <a:lnTo>
                    <a:pt x="46897" y="492332"/>
                  </a:lnTo>
                  <a:lnTo>
                    <a:pt x="26942" y="455937"/>
                  </a:lnTo>
                  <a:lnTo>
                    <a:pt x="12224" y="417355"/>
                  </a:lnTo>
                  <a:lnTo>
                    <a:pt x="3118" y="376900"/>
                  </a:lnTo>
                  <a:lnTo>
                    <a:pt x="0" y="334886"/>
                  </a:lnTo>
                  <a:lnTo>
                    <a:pt x="3118" y="292905"/>
                  </a:lnTo>
                  <a:lnTo>
                    <a:pt x="12224" y="252472"/>
                  </a:lnTo>
                  <a:lnTo>
                    <a:pt x="26942" y="213903"/>
                  </a:lnTo>
                  <a:lnTo>
                    <a:pt x="46895" y="177513"/>
                  </a:lnTo>
                  <a:lnTo>
                    <a:pt x="71709" y="143616"/>
                  </a:lnTo>
                  <a:lnTo>
                    <a:pt x="101008" y="112528"/>
                  </a:lnTo>
                  <a:lnTo>
                    <a:pt x="134416" y="84563"/>
                  </a:lnTo>
                  <a:lnTo>
                    <a:pt x="171558" y="60036"/>
                  </a:lnTo>
                  <a:lnTo>
                    <a:pt x="212058" y="39263"/>
                  </a:lnTo>
                  <a:lnTo>
                    <a:pt x="255540" y="22557"/>
                  </a:lnTo>
                  <a:lnTo>
                    <a:pt x="301629" y="10235"/>
                  </a:lnTo>
                  <a:lnTo>
                    <a:pt x="349950" y="2611"/>
                  </a:lnTo>
                  <a:lnTo>
                    <a:pt x="400126" y="0"/>
                  </a:lnTo>
                  <a:lnTo>
                    <a:pt x="1309199" y="0"/>
                  </a:lnTo>
                  <a:lnTo>
                    <a:pt x="1309199" y="667499"/>
                  </a:lnTo>
                  <a:lnTo>
                    <a:pt x="446997" y="667499"/>
                  </a:lnTo>
                  <a:lnTo>
                    <a:pt x="435438" y="668472"/>
                  </a:lnTo>
                  <a:lnTo>
                    <a:pt x="423781" y="669185"/>
                  </a:lnTo>
                  <a:lnTo>
                    <a:pt x="412027" y="669624"/>
                  </a:lnTo>
                  <a:lnTo>
                    <a:pt x="400175" y="669773"/>
                  </a:lnTo>
                  <a:close/>
                </a:path>
              </a:pathLst>
            </a:custGeom>
            <a:solidFill>
              <a:srgbClr val="3C4A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/>
            <p:cNvSpPr/>
            <p:nvPr/>
          </p:nvSpPr>
          <p:spPr>
            <a:xfrm>
              <a:off x="492196" y="5412052"/>
              <a:ext cx="537210" cy="537845"/>
            </a:xfrm>
            <a:custGeom>
              <a:avLst/>
              <a:gdLst/>
              <a:ahLst/>
              <a:cxnLst/>
              <a:rect l="l" t="t" r="r" b="b"/>
              <a:pathLst>
                <a:path w="537210" h="537845">
                  <a:moveTo>
                    <a:pt x="284463" y="537309"/>
                  </a:moveTo>
                  <a:lnTo>
                    <a:pt x="237286" y="535959"/>
                  </a:lnTo>
                  <a:lnTo>
                    <a:pt x="191852" y="526562"/>
                  </a:lnTo>
                  <a:lnTo>
                    <a:pt x="149079" y="509679"/>
                  </a:lnTo>
                  <a:lnTo>
                    <a:pt x="109884" y="485869"/>
                  </a:lnTo>
                  <a:lnTo>
                    <a:pt x="75188" y="455692"/>
                  </a:lnTo>
                  <a:lnTo>
                    <a:pt x="45908" y="419708"/>
                  </a:lnTo>
                  <a:lnTo>
                    <a:pt x="22963" y="378478"/>
                  </a:lnTo>
                  <a:lnTo>
                    <a:pt x="7271" y="332562"/>
                  </a:lnTo>
                  <a:lnTo>
                    <a:pt x="0" y="284545"/>
                  </a:lnTo>
                  <a:lnTo>
                    <a:pt x="1329" y="237360"/>
                  </a:lnTo>
                  <a:lnTo>
                    <a:pt x="10704" y="191922"/>
                  </a:lnTo>
                  <a:lnTo>
                    <a:pt x="27566" y="149146"/>
                  </a:lnTo>
                  <a:lnTo>
                    <a:pt x="51358" y="109949"/>
                  </a:lnTo>
                  <a:lnTo>
                    <a:pt x="81525" y="75246"/>
                  </a:lnTo>
                  <a:lnTo>
                    <a:pt x="117508" y="45953"/>
                  </a:lnTo>
                  <a:lnTo>
                    <a:pt x="158750" y="22984"/>
                  </a:lnTo>
                  <a:lnTo>
                    <a:pt x="204696" y="7257"/>
                  </a:lnTo>
                  <a:lnTo>
                    <a:pt x="252700" y="0"/>
                  </a:lnTo>
                  <a:lnTo>
                    <a:pt x="299880" y="1349"/>
                  </a:lnTo>
                  <a:lnTo>
                    <a:pt x="345317" y="10746"/>
                  </a:lnTo>
                  <a:lnTo>
                    <a:pt x="388092" y="27629"/>
                  </a:lnTo>
                  <a:lnTo>
                    <a:pt x="427286" y="51439"/>
                  </a:lnTo>
                  <a:lnTo>
                    <a:pt x="461981" y="81616"/>
                  </a:lnTo>
                  <a:lnTo>
                    <a:pt x="491259" y="117600"/>
                  </a:lnTo>
                  <a:lnTo>
                    <a:pt x="514200" y="158830"/>
                  </a:lnTo>
                  <a:lnTo>
                    <a:pt x="529887" y="204746"/>
                  </a:lnTo>
                  <a:lnTo>
                    <a:pt x="537159" y="252768"/>
                  </a:lnTo>
                  <a:lnTo>
                    <a:pt x="535829" y="299967"/>
                  </a:lnTo>
                  <a:lnTo>
                    <a:pt x="526455" y="345423"/>
                  </a:lnTo>
                  <a:lnTo>
                    <a:pt x="509593" y="388215"/>
                  </a:lnTo>
                  <a:lnTo>
                    <a:pt x="485800" y="427426"/>
                  </a:lnTo>
                  <a:lnTo>
                    <a:pt x="455634" y="462134"/>
                  </a:lnTo>
                  <a:lnTo>
                    <a:pt x="419651" y="491421"/>
                  </a:lnTo>
                  <a:lnTo>
                    <a:pt x="378408" y="514367"/>
                  </a:lnTo>
                  <a:lnTo>
                    <a:pt x="332463" y="530051"/>
                  </a:lnTo>
                  <a:lnTo>
                    <a:pt x="284463" y="537309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/>
            <p:cNvSpPr/>
            <p:nvPr/>
          </p:nvSpPr>
          <p:spPr>
            <a:xfrm>
              <a:off x="573173" y="5493202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5">
                  <a:moveTo>
                    <a:pt x="182117" y="375114"/>
                  </a:moveTo>
                  <a:lnTo>
                    <a:pt x="134096" y="367378"/>
                  </a:lnTo>
                  <a:lnTo>
                    <a:pt x="90244" y="347903"/>
                  </a:lnTo>
                  <a:lnTo>
                    <a:pt x="52724" y="317994"/>
                  </a:lnTo>
                  <a:lnTo>
                    <a:pt x="23701" y="278953"/>
                  </a:lnTo>
                  <a:lnTo>
                    <a:pt x="5338" y="232085"/>
                  </a:lnTo>
                  <a:lnTo>
                    <a:pt x="0" y="182031"/>
                  </a:lnTo>
                  <a:lnTo>
                    <a:pt x="7729" y="134002"/>
                  </a:lnTo>
                  <a:lnTo>
                    <a:pt x="27213" y="90160"/>
                  </a:lnTo>
                  <a:lnTo>
                    <a:pt x="57138" y="52666"/>
                  </a:lnTo>
                  <a:lnTo>
                    <a:pt x="96192" y="23679"/>
                  </a:lnTo>
                  <a:lnTo>
                    <a:pt x="143061" y="5363"/>
                  </a:lnTo>
                  <a:lnTo>
                    <a:pt x="193093" y="0"/>
                  </a:lnTo>
                  <a:lnTo>
                    <a:pt x="241118" y="7715"/>
                  </a:lnTo>
                  <a:lnTo>
                    <a:pt x="284972" y="27186"/>
                  </a:lnTo>
                  <a:lnTo>
                    <a:pt x="322490" y="57093"/>
                  </a:lnTo>
                  <a:lnTo>
                    <a:pt x="351509" y="96112"/>
                  </a:lnTo>
                  <a:lnTo>
                    <a:pt x="369865" y="142923"/>
                  </a:lnTo>
                  <a:lnTo>
                    <a:pt x="375204" y="192978"/>
                  </a:lnTo>
                  <a:lnTo>
                    <a:pt x="367475" y="241012"/>
                  </a:lnTo>
                  <a:lnTo>
                    <a:pt x="347991" y="284869"/>
                  </a:lnTo>
                  <a:lnTo>
                    <a:pt x="318065" y="322391"/>
                  </a:lnTo>
                  <a:lnTo>
                    <a:pt x="279011" y="351423"/>
                  </a:lnTo>
                  <a:lnTo>
                    <a:pt x="232142" y="369808"/>
                  </a:lnTo>
                  <a:lnTo>
                    <a:pt x="182117" y="375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/>
            <p:cNvSpPr/>
            <p:nvPr/>
          </p:nvSpPr>
          <p:spPr>
            <a:xfrm>
              <a:off x="633692" y="5553670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4" h="254635">
                  <a:moveTo>
                    <a:pt x="106604" y="254098"/>
                  </a:moveTo>
                  <a:lnTo>
                    <a:pt x="60322" y="237048"/>
                  </a:lnTo>
                  <a:lnTo>
                    <a:pt x="23819" y="203888"/>
                  </a:lnTo>
                  <a:lnTo>
                    <a:pt x="2101" y="157650"/>
                  </a:lnTo>
                  <a:lnTo>
                    <a:pt x="0" y="106595"/>
                  </a:lnTo>
                  <a:lnTo>
                    <a:pt x="17069" y="60306"/>
                  </a:lnTo>
                  <a:lnTo>
                    <a:pt x="50256" y="23792"/>
                  </a:lnTo>
                  <a:lnTo>
                    <a:pt x="96509" y="2063"/>
                  </a:lnTo>
                  <a:lnTo>
                    <a:pt x="147590" y="0"/>
                  </a:lnTo>
                  <a:lnTo>
                    <a:pt x="193875" y="17106"/>
                  </a:lnTo>
                  <a:lnTo>
                    <a:pt x="230383" y="50321"/>
                  </a:lnTo>
                  <a:lnTo>
                    <a:pt x="252129" y="96584"/>
                  </a:lnTo>
                  <a:lnTo>
                    <a:pt x="254193" y="147614"/>
                  </a:lnTo>
                  <a:lnTo>
                    <a:pt x="237105" y="193847"/>
                  </a:lnTo>
                  <a:lnTo>
                    <a:pt x="203910" y="230305"/>
                  </a:lnTo>
                  <a:lnTo>
                    <a:pt x="157656" y="252010"/>
                  </a:lnTo>
                  <a:lnTo>
                    <a:pt x="106604" y="254098"/>
                  </a:lnTo>
                  <a:close/>
                </a:path>
              </a:pathLst>
            </a:custGeom>
            <a:solidFill>
              <a:srgbClr val="23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/>
            <p:cNvSpPr/>
            <p:nvPr/>
          </p:nvSpPr>
          <p:spPr>
            <a:xfrm>
              <a:off x="1073443" y="5412052"/>
              <a:ext cx="537210" cy="537845"/>
            </a:xfrm>
            <a:custGeom>
              <a:avLst/>
              <a:gdLst/>
              <a:ahLst/>
              <a:cxnLst/>
              <a:rect l="l" t="t" r="r" b="b"/>
              <a:pathLst>
                <a:path w="537210" h="537845">
                  <a:moveTo>
                    <a:pt x="284441" y="537309"/>
                  </a:moveTo>
                  <a:lnTo>
                    <a:pt x="237288" y="535959"/>
                  </a:lnTo>
                  <a:lnTo>
                    <a:pt x="191872" y="526562"/>
                  </a:lnTo>
                  <a:lnTo>
                    <a:pt x="149109" y="509679"/>
                  </a:lnTo>
                  <a:lnTo>
                    <a:pt x="109921" y="485869"/>
                  </a:lnTo>
                  <a:lnTo>
                    <a:pt x="75223" y="455692"/>
                  </a:lnTo>
                  <a:lnTo>
                    <a:pt x="45937" y="419708"/>
                  </a:lnTo>
                  <a:lnTo>
                    <a:pt x="22979" y="378478"/>
                  </a:lnTo>
                  <a:lnTo>
                    <a:pt x="7269" y="332562"/>
                  </a:lnTo>
                  <a:lnTo>
                    <a:pt x="0" y="284545"/>
                  </a:lnTo>
                  <a:lnTo>
                    <a:pt x="1335" y="237360"/>
                  </a:lnTo>
                  <a:lnTo>
                    <a:pt x="10718" y="191922"/>
                  </a:lnTo>
                  <a:lnTo>
                    <a:pt x="27591" y="149146"/>
                  </a:lnTo>
                  <a:lnTo>
                    <a:pt x="51394" y="109949"/>
                  </a:lnTo>
                  <a:lnTo>
                    <a:pt x="81571" y="75246"/>
                  </a:lnTo>
                  <a:lnTo>
                    <a:pt x="117562" y="45953"/>
                  </a:lnTo>
                  <a:lnTo>
                    <a:pt x="158811" y="22984"/>
                  </a:lnTo>
                  <a:lnTo>
                    <a:pt x="204758" y="7257"/>
                  </a:lnTo>
                  <a:lnTo>
                    <a:pt x="252732" y="0"/>
                  </a:lnTo>
                  <a:lnTo>
                    <a:pt x="299893" y="1349"/>
                  </a:lnTo>
                  <a:lnTo>
                    <a:pt x="345320" y="10746"/>
                  </a:lnTo>
                  <a:lnTo>
                    <a:pt x="388093" y="27629"/>
                  </a:lnTo>
                  <a:lnTo>
                    <a:pt x="427290" y="51439"/>
                  </a:lnTo>
                  <a:lnTo>
                    <a:pt x="461990" y="81616"/>
                  </a:lnTo>
                  <a:lnTo>
                    <a:pt x="491273" y="117600"/>
                  </a:lnTo>
                  <a:lnTo>
                    <a:pt x="514217" y="158830"/>
                  </a:lnTo>
                  <a:lnTo>
                    <a:pt x="529901" y="204746"/>
                  </a:lnTo>
                  <a:lnTo>
                    <a:pt x="537206" y="252768"/>
                  </a:lnTo>
                  <a:lnTo>
                    <a:pt x="535893" y="299967"/>
                  </a:lnTo>
                  <a:lnTo>
                    <a:pt x="526520" y="345423"/>
                  </a:lnTo>
                  <a:lnTo>
                    <a:pt x="509649" y="388215"/>
                  </a:lnTo>
                  <a:lnTo>
                    <a:pt x="485839" y="427426"/>
                  </a:lnTo>
                  <a:lnTo>
                    <a:pt x="455650" y="462134"/>
                  </a:lnTo>
                  <a:lnTo>
                    <a:pt x="419642" y="491421"/>
                  </a:lnTo>
                  <a:lnTo>
                    <a:pt x="378376" y="514367"/>
                  </a:lnTo>
                  <a:lnTo>
                    <a:pt x="332412" y="530051"/>
                  </a:lnTo>
                  <a:lnTo>
                    <a:pt x="284441" y="537309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/>
            <p:cNvSpPr/>
            <p:nvPr/>
          </p:nvSpPr>
          <p:spPr>
            <a:xfrm>
              <a:off x="1154479" y="5493202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5">
                  <a:moveTo>
                    <a:pt x="182149" y="375114"/>
                  </a:moveTo>
                  <a:lnTo>
                    <a:pt x="134098" y="367378"/>
                  </a:lnTo>
                  <a:lnTo>
                    <a:pt x="90226" y="347903"/>
                  </a:lnTo>
                  <a:lnTo>
                    <a:pt x="52698" y="317994"/>
                  </a:lnTo>
                  <a:lnTo>
                    <a:pt x="23682" y="278953"/>
                  </a:lnTo>
                  <a:lnTo>
                    <a:pt x="5343" y="232085"/>
                  </a:lnTo>
                  <a:lnTo>
                    <a:pt x="0" y="182031"/>
                  </a:lnTo>
                  <a:lnTo>
                    <a:pt x="7718" y="134002"/>
                  </a:lnTo>
                  <a:lnTo>
                    <a:pt x="27191" y="90160"/>
                  </a:lnTo>
                  <a:lnTo>
                    <a:pt x="57109" y="52666"/>
                  </a:lnTo>
                  <a:lnTo>
                    <a:pt x="96165" y="23679"/>
                  </a:lnTo>
                  <a:lnTo>
                    <a:pt x="143049" y="5363"/>
                  </a:lnTo>
                  <a:lnTo>
                    <a:pt x="193104" y="0"/>
                  </a:lnTo>
                  <a:lnTo>
                    <a:pt x="241138" y="7715"/>
                  </a:lnTo>
                  <a:lnTo>
                    <a:pt x="284995" y="27186"/>
                  </a:lnTo>
                  <a:lnTo>
                    <a:pt x="322517" y="57093"/>
                  </a:lnTo>
                  <a:lnTo>
                    <a:pt x="351549" y="96112"/>
                  </a:lnTo>
                  <a:lnTo>
                    <a:pt x="369935" y="142923"/>
                  </a:lnTo>
                  <a:lnTo>
                    <a:pt x="375229" y="192978"/>
                  </a:lnTo>
                  <a:lnTo>
                    <a:pt x="367468" y="241012"/>
                  </a:lnTo>
                  <a:lnTo>
                    <a:pt x="347969" y="284869"/>
                  </a:lnTo>
                  <a:lnTo>
                    <a:pt x="318048" y="322391"/>
                  </a:lnTo>
                  <a:lnTo>
                    <a:pt x="279023" y="351423"/>
                  </a:lnTo>
                  <a:lnTo>
                    <a:pt x="232212" y="369808"/>
                  </a:lnTo>
                  <a:lnTo>
                    <a:pt x="182149" y="375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/>
            <p:cNvSpPr/>
            <p:nvPr/>
          </p:nvSpPr>
          <p:spPr>
            <a:xfrm>
              <a:off x="1214972" y="5553670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4" h="254635">
                  <a:moveTo>
                    <a:pt x="106542" y="254098"/>
                  </a:moveTo>
                  <a:lnTo>
                    <a:pt x="60271" y="237048"/>
                  </a:lnTo>
                  <a:lnTo>
                    <a:pt x="23779" y="203888"/>
                  </a:lnTo>
                  <a:lnTo>
                    <a:pt x="2066" y="157650"/>
                  </a:lnTo>
                  <a:lnTo>
                    <a:pt x="0" y="106595"/>
                  </a:lnTo>
                  <a:lnTo>
                    <a:pt x="17083" y="60306"/>
                  </a:lnTo>
                  <a:lnTo>
                    <a:pt x="50272" y="23792"/>
                  </a:lnTo>
                  <a:lnTo>
                    <a:pt x="96523" y="2062"/>
                  </a:lnTo>
                  <a:lnTo>
                    <a:pt x="147578" y="0"/>
                  </a:lnTo>
                  <a:lnTo>
                    <a:pt x="193867" y="17106"/>
                  </a:lnTo>
                  <a:lnTo>
                    <a:pt x="230381" y="50321"/>
                  </a:lnTo>
                  <a:lnTo>
                    <a:pt x="252111" y="96584"/>
                  </a:lnTo>
                  <a:lnTo>
                    <a:pt x="254174" y="147613"/>
                  </a:lnTo>
                  <a:lnTo>
                    <a:pt x="237068" y="193847"/>
                  </a:lnTo>
                  <a:lnTo>
                    <a:pt x="203852" y="230305"/>
                  </a:lnTo>
                  <a:lnTo>
                    <a:pt x="157589" y="252010"/>
                  </a:lnTo>
                  <a:lnTo>
                    <a:pt x="106542" y="254098"/>
                  </a:lnTo>
                  <a:close/>
                </a:path>
              </a:pathLst>
            </a:custGeom>
            <a:solidFill>
              <a:srgbClr val="23202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3" name="object 193"/>
          <p:cNvGrpSpPr/>
          <p:nvPr/>
        </p:nvGrpSpPr>
        <p:grpSpPr>
          <a:xfrm>
            <a:off x="377271" y="5680787"/>
            <a:ext cx="1259840" cy="977900"/>
            <a:chOff x="377271" y="5680787"/>
            <a:chExt cx="1259840" cy="977900"/>
          </a:xfrm>
        </p:grpSpPr>
        <p:sp>
          <p:nvSpPr>
            <p:cNvPr id="194" name="object 194"/>
            <p:cNvSpPr/>
            <p:nvPr/>
          </p:nvSpPr>
          <p:spPr>
            <a:xfrm>
              <a:off x="377271" y="6542366"/>
              <a:ext cx="1259840" cy="116205"/>
            </a:xfrm>
            <a:custGeom>
              <a:avLst/>
              <a:gdLst/>
              <a:ahLst/>
              <a:cxnLst/>
              <a:rect l="l" t="t" r="r" b="b"/>
              <a:pathLst>
                <a:path w="1259839" h="116204">
                  <a:moveTo>
                    <a:pt x="0" y="116122"/>
                  </a:moveTo>
                  <a:lnTo>
                    <a:pt x="1259599" y="116122"/>
                  </a:lnTo>
                  <a:lnTo>
                    <a:pt x="1259599" y="0"/>
                  </a:lnTo>
                  <a:lnTo>
                    <a:pt x="0" y="0"/>
                  </a:lnTo>
                  <a:lnTo>
                    <a:pt x="0" y="116122"/>
                  </a:lnTo>
                  <a:close/>
                </a:path>
              </a:pathLst>
            </a:custGeom>
            <a:solidFill>
              <a:srgbClr val="526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/>
            <p:cNvSpPr/>
            <p:nvPr/>
          </p:nvSpPr>
          <p:spPr>
            <a:xfrm>
              <a:off x="1133171" y="5680787"/>
              <a:ext cx="417830" cy="861694"/>
            </a:xfrm>
            <a:custGeom>
              <a:avLst/>
              <a:gdLst/>
              <a:ahLst/>
              <a:cxnLst/>
              <a:rect l="l" t="t" r="r" b="b"/>
              <a:pathLst>
                <a:path w="417830" h="861695">
                  <a:moveTo>
                    <a:pt x="417715" y="861579"/>
                  </a:moveTo>
                  <a:lnTo>
                    <a:pt x="0" y="861579"/>
                  </a:lnTo>
                  <a:lnTo>
                    <a:pt x="0" y="323031"/>
                  </a:lnTo>
                  <a:lnTo>
                    <a:pt x="58694" y="0"/>
                  </a:lnTo>
                  <a:lnTo>
                    <a:pt x="359085" y="0"/>
                  </a:lnTo>
                  <a:lnTo>
                    <a:pt x="417715" y="323031"/>
                  </a:lnTo>
                  <a:lnTo>
                    <a:pt x="417715" y="861579"/>
                  </a:lnTo>
                  <a:close/>
                </a:path>
              </a:pathLst>
            </a:custGeom>
            <a:solidFill>
              <a:srgbClr val="E4B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/>
            <p:cNvSpPr/>
            <p:nvPr/>
          </p:nvSpPr>
          <p:spPr>
            <a:xfrm>
              <a:off x="1133171" y="6005767"/>
              <a:ext cx="417830" cy="306705"/>
            </a:xfrm>
            <a:custGeom>
              <a:avLst/>
              <a:gdLst/>
              <a:ahLst/>
              <a:cxnLst/>
              <a:rect l="l" t="t" r="r" b="b"/>
              <a:pathLst>
                <a:path w="417830" h="306704">
                  <a:moveTo>
                    <a:pt x="417715" y="306465"/>
                  </a:moveTo>
                  <a:lnTo>
                    <a:pt x="0" y="306465"/>
                  </a:lnTo>
                  <a:lnTo>
                    <a:pt x="0" y="0"/>
                  </a:lnTo>
                  <a:lnTo>
                    <a:pt x="417715" y="0"/>
                  </a:lnTo>
                  <a:lnTo>
                    <a:pt x="417715" y="306465"/>
                  </a:lnTo>
                  <a:close/>
                </a:path>
              </a:pathLst>
            </a:custGeom>
            <a:solidFill>
              <a:srgbClr val="E39C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/>
            <p:cNvSpPr/>
            <p:nvPr/>
          </p:nvSpPr>
          <p:spPr>
            <a:xfrm>
              <a:off x="1133171" y="6312233"/>
              <a:ext cx="417830" cy="230504"/>
            </a:xfrm>
            <a:custGeom>
              <a:avLst/>
              <a:gdLst/>
              <a:ahLst/>
              <a:cxnLst/>
              <a:rect l="l" t="t" r="r" b="b"/>
              <a:pathLst>
                <a:path w="417830" h="230504">
                  <a:moveTo>
                    <a:pt x="417715" y="230133"/>
                  </a:moveTo>
                  <a:lnTo>
                    <a:pt x="0" y="230133"/>
                  </a:lnTo>
                  <a:lnTo>
                    <a:pt x="0" y="0"/>
                  </a:lnTo>
                  <a:lnTo>
                    <a:pt x="417715" y="0"/>
                  </a:lnTo>
                  <a:lnTo>
                    <a:pt x="417715" y="230133"/>
                  </a:lnTo>
                  <a:close/>
                </a:path>
              </a:pathLst>
            </a:custGeom>
            <a:solidFill>
              <a:srgbClr val="D98E2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8" name="object 198"/>
          <p:cNvGrpSpPr/>
          <p:nvPr/>
        </p:nvGrpSpPr>
        <p:grpSpPr>
          <a:xfrm>
            <a:off x="819462" y="3855474"/>
            <a:ext cx="359410" cy="484505"/>
            <a:chOff x="819462" y="3855474"/>
            <a:chExt cx="359410" cy="484505"/>
          </a:xfrm>
        </p:grpSpPr>
        <p:sp>
          <p:nvSpPr>
            <p:cNvPr id="199" name="object 199"/>
            <p:cNvSpPr/>
            <p:nvPr/>
          </p:nvSpPr>
          <p:spPr>
            <a:xfrm>
              <a:off x="886260" y="3914753"/>
              <a:ext cx="227329" cy="131445"/>
            </a:xfrm>
            <a:custGeom>
              <a:avLst/>
              <a:gdLst/>
              <a:ahLst/>
              <a:cxnLst/>
              <a:rect l="l" t="t" r="r" b="b"/>
              <a:pathLst>
                <a:path w="227330" h="131445">
                  <a:moveTo>
                    <a:pt x="113621" y="130901"/>
                  </a:moveTo>
                  <a:lnTo>
                    <a:pt x="69400" y="121979"/>
                  </a:lnTo>
                  <a:lnTo>
                    <a:pt x="33283" y="97648"/>
                  </a:lnTo>
                  <a:lnTo>
                    <a:pt x="8930" y="61563"/>
                  </a:lnTo>
                  <a:lnTo>
                    <a:pt x="0" y="17377"/>
                  </a:lnTo>
                  <a:lnTo>
                    <a:pt x="0" y="11368"/>
                  </a:lnTo>
                  <a:lnTo>
                    <a:pt x="454" y="5684"/>
                  </a:lnTo>
                  <a:lnTo>
                    <a:pt x="1331" y="0"/>
                  </a:lnTo>
                  <a:lnTo>
                    <a:pt x="225975" y="0"/>
                  </a:lnTo>
                  <a:lnTo>
                    <a:pt x="226868" y="5684"/>
                  </a:lnTo>
                  <a:lnTo>
                    <a:pt x="227307" y="11368"/>
                  </a:lnTo>
                  <a:lnTo>
                    <a:pt x="227307" y="17377"/>
                  </a:lnTo>
                  <a:lnTo>
                    <a:pt x="218375" y="61563"/>
                  </a:lnTo>
                  <a:lnTo>
                    <a:pt x="194015" y="97648"/>
                  </a:lnTo>
                  <a:lnTo>
                    <a:pt x="157879" y="121979"/>
                  </a:lnTo>
                  <a:lnTo>
                    <a:pt x="113621" y="130901"/>
                  </a:lnTo>
                  <a:close/>
                </a:path>
              </a:pathLst>
            </a:custGeom>
            <a:solidFill>
              <a:srgbClr val="4552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873138" y="3855474"/>
              <a:ext cx="252095" cy="77470"/>
            </a:xfrm>
            <a:custGeom>
              <a:avLst/>
              <a:gdLst/>
              <a:ahLst/>
              <a:cxnLst/>
              <a:rect l="l" t="t" r="r" b="b"/>
              <a:pathLst>
                <a:path w="252094" h="77470">
                  <a:moveTo>
                    <a:pt x="251733" y="77144"/>
                  </a:moveTo>
                  <a:lnTo>
                    <a:pt x="0" y="77144"/>
                  </a:lnTo>
                  <a:lnTo>
                    <a:pt x="0" y="0"/>
                  </a:lnTo>
                  <a:lnTo>
                    <a:pt x="251733" y="0"/>
                  </a:lnTo>
                  <a:lnTo>
                    <a:pt x="251733" y="77144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/>
            <p:cNvSpPr/>
            <p:nvPr/>
          </p:nvSpPr>
          <p:spPr>
            <a:xfrm>
              <a:off x="1068970" y="3948534"/>
              <a:ext cx="109855" cy="391160"/>
            </a:xfrm>
            <a:custGeom>
              <a:avLst/>
              <a:gdLst/>
              <a:ahLst/>
              <a:cxnLst/>
              <a:rect l="l" t="t" r="r" b="b"/>
              <a:pathLst>
                <a:path w="109855" h="391160">
                  <a:moveTo>
                    <a:pt x="11043" y="390918"/>
                  </a:moveTo>
                  <a:lnTo>
                    <a:pt x="11043" y="341221"/>
                  </a:lnTo>
                  <a:lnTo>
                    <a:pt x="71557" y="253682"/>
                  </a:lnTo>
                  <a:lnTo>
                    <a:pt x="71557" y="206584"/>
                  </a:lnTo>
                  <a:lnTo>
                    <a:pt x="0" y="46449"/>
                  </a:lnTo>
                  <a:lnTo>
                    <a:pt x="23354" y="0"/>
                  </a:lnTo>
                  <a:lnTo>
                    <a:pt x="109496" y="189531"/>
                  </a:lnTo>
                  <a:lnTo>
                    <a:pt x="109496" y="266837"/>
                  </a:lnTo>
                  <a:lnTo>
                    <a:pt x="11043" y="390918"/>
                  </a:lnTo>
                  <a:close/>
                </a:path>
              </a:pathLst>
            </a:custGeom>
            <a:solidFill>
              <a:srgbClr val="8BAA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/>
            <p:cNvSpPr/>
            <p:nvPr/>
          </p:nvSpPr>
          <p:spPr>
            <a:xfrm>
              <a:off x="1068970" y="3973058"/>
              <a:ext cx="95250" cy="347980"/>
            </a:xfrm>
            <a:custGeom>
              <a:avLst/>
              <a:gdLst/>
              <a:ahLst/>
              <a:cxnLst/>
              <a:rect l="l" t="t" r="r" b="b"/>
              <a:pathLst>
                <a:path w="95250" h="347979">
                  <a:moveTo>
                    <a:pt x="11043" y="347392"/>
                  </a:moveTo>
                  <a:lnTo>
                    <a:pt x="11043" y="316697"/>
                  </a:lnTo>
                  <a:lnTo>
                    <a:pt x="71557" y="229158"/>
                  </a:lnTo>
                  <a:lnTo>
                    <a:pt x="71557" y="182060"/>
                  </a:lnTo>
                  <a:lnTo>
                    <a:pt x="0" y="21925"/>
                  </a:lnTo>
                  <a:lnTo>
                    <a:pt x="11043" y="0"/>
                  </a:lnTo>
                  <a:lnTo>
                    <a:pt x="94911" y="170854"/>
                  </a:lnTo>
                  <a:lnTo>
                    <a:pt x="94911" y="230458"/>
                  </a:lnTo>
                  <a:lnTo>
                    <a:pt x="11043" y="347392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/>
            <p:cNvSpPr/>
            <p:nvPr/>
          </p:nvSpPr>
          <p:spPr>
            <a:xfrm>
              <a:off x="819462" y="3948534"/>
              <a:ext cx="109855" cy="391160"/>
            </a:xfrm>
            <a:custGeom>
              <a:avLst/>
              <a:gdLst/>
              <a:ahLst/>
              <a:cxnLst/>
              <a:rect l="l" t="t" r="r" b="b"/>
              <a:pathLst>
                <a:path w="109855" h="391160">
                  <a:moveTo>
                    <a:pt x="98387" y="390918"/>
                  </a:moveTo>
                  <a:lnTo>
                    <a:pt x="0" y="266837"/>
                  </a:lnTo>
                  <a:lnTo>
                    <a:pt x="0" y="189531"/>
                  </a:lnTo>
                  <a:lnTo>
                    <a:pt x="86092" y="0"/>
                  </a:lnTo>
                  <a:lnTo>
                    <a:pt x="109431" y="46449"/>
                  </a:lnTo>
                  <a:lnTo>
                    <a:pt x="37938" y="206584"/>
                  </a:lnTo>
                  <a:lnTo>
                    <a:pt x="37938" y="253682"/>
                  </a:lnTo>
                  <a:lnTo>
                    <a:pt x="98387" y="341221"/>
                  </a:lnTo>
                  <a:lnTo>
                    <a:pt x="98387" y="390918"/>
                  </a:lnTo>
                  <a:close/>
                </a:path>
              </a:pathLst>
            </a:custGeom>
            <a:solidFill>
              <a:srgbClr val="8BAA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834046" y="3973058"/>
              <a:ext cx="95250" cy="347980"/>
            </a:xfrm>
            <a:custGeom>
              <a:avLst/>
              <a:gdLst/>
              <a:ahLst/>
              <a:cxnLst/>
              <a:rect l="l" t="t" r="r" b="b"/>
              <a:pathLst>
                <a:path w="95250" h="347979">
                  <a:moveTo>
                    <a:pt x="83803" y="347392"/>
                  </a:moveTo>
                  <a:lnTo>
                    <a:pt x="0" y="230458"/>
                  </a:lnTo>
                  <a:lnTo>
                    <a:pt x="0" y="170854"/>
                  </a:lnTo>
                  <a:lnTo>
                    <a:pt x="83803" y="0"/>
                  </a:lnTo>
                  <a:lnTo>
                    <a:pt x="94846" y="21925"/>
                  </a:lnTo>
                  <a:lnTo>
                    <a:pt x="23354" y="182060"/>
                  </a:lnTo>
                  <a:lnTo>
                    <a:pt x="23354" y="229158"/>
                  </a:lnTo>
                  <a:lnTo>
                    <a:pt x="83803" y="316697"/>
                  </a:lnTo>
                  <a:lnTo>
                    <a:pt x="83803" y="347392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5" name="object 205"/>
          <p:cNvGrpSpPr/>
          <p:nvPr/>
        </p:nvGrpSpPr>
        <p:grpSpPr>
          <a:xfrm>
            <a:off x="1076149" y="2575205"/>
            <a:ext cx="281940" cy="1217930"/>
            <a:chOff x="1076149" y="2575205"/>
            <a:chExt cx="281940" cy="1217930"/>
          </a:xfrm>
        </p:grpSpPr>
        <p:sp>
          <p:nvSpPr>
            <p:cNvPr id="206" name="object 206"/>
            <p:cNvSpPr/>
            <p:nvPr/>
          </p:nvSpPr>
          <p:spPr>
            <a:xfrm>
              <a:off x="1076149" y="2575205"/>
              <a:ext cx="281940" cy="1184275"/>
            </a:xfrm>
            <a:custGeom>
              <a:avLst/>
              <a:gdLst/>
              <a:ahLst/>
              <a:cxnLst/>
              <a:rect l="l" t="t" r="r" b="b"/>
              <a:pathLst>
                <a:path w="281940" h="1184275">
                  <a:moveTo>
                    <a:pt x="14454" y="1183798"/>
                  </a:moveTo>
                  <a:lnTo>
                    <a:pt x="0" y="1182336"/>
                  </a:lnTo>
                  <a:lnTo>
                    <a:pt x="7768" y="1119843"/>
                  </a:lnTo>
                  <a:lnTo>
                    <a:pt x="13960" y="1076014"/>
                  </a:lnTo>
                  <a:lnTo>
                    <a:pt x="22046" y="1023596"/>
                  </a:lnTo>
                  <a:lnTo>
                    <a:pt x="32083" y="964338"/>
                  </a:lnTo>
                  <a:lnTo>
                    <a:pt x="44127" y="899986"/>
                  </a:lnTo>
                  <a:lnTo>
                    <a:pt x="58233" y="832286"/>
                  </a:lnTo>
                  <a:lnTo>
                    <a:pt x="74459" y="762987"/>
                  </a:lnTo>
                  <a:lnTo>
                    <a:pt x="92859" y="693833"/>
                  </a:lnTo>
                  <a:lnTo>
                    <a:pt x="113491" y="626573"/>
                  </a:lnTo>
                  <a:lnTo>
                    <a:pt x="134443" y="568111"/>
                  </a:lnTo>
                  <a:lnTo>
                    <a:pt x="157392" y="513942"/>
                  </a:lnTo>
                  <a:lnTo>
                    <a:pt x="182439" y="465377"/>
                  </a:lnTo>
                  <a:lnTo>
                    <a:pt x="209685" y="423724"/>
                  </a:lnTo>
                  <a:lnTo>
                    <a:pt x="235884" y="382383"/>
                  </a:lnTo>
                  <a:lnTo>
                    <a:pt x="253617" y="340144"/>
                  </a:lnTo>
                  <a:lnTo>
                    <a:pt x="263676" y="297631"/>
                  </a:lnTo>
                  <a:lnTo>
                    <a:pt x="266853" y="255469"/>
                  </a:lnTo>
                  <a:lnTo>
                    <a:pt x="262918" y="207918"/>
                  </a:lnTo>
                  <a:lnTo>
                    <a:pt x="251932" y="163017"/>
                  </a:lnTo>
                  <a:lnTo>
                    <a:pt x="235130" y="121953"/>
                  </a:lnTo>
                  <a:lnTo>
                    <a:pt x="213746" y="85914"/>
                  </a:lnTo>
                  <a:lnTo>
                    <a:pt x="189148" y="55977"/>
                  </a:lnTo>
                  <a:lnTo>
                    <a:pt x="135786" y="19430"/>
                  </a:lnTo>
                  <a:lnTo>
                    <a:pt x="110064" y="14616"/>
                  </a:lnTo>
                  <a:lnTo>
                    <a:pt x="104104" y="14616"/>
                  </a:lnTo>
                  <a:lnTo>
                    <a:pt x="98387" y="15428"/>
                  </a:lnTo>
                  <a:lnTo>
                    <a:pt x="92930" y="17215"/>
                  </a:lnTo>
                  <a:lnTo>
                    <a:pt x="88626" y="3248"/>
                  </a:lnTo>
                  <a:lnTo>
                    <a:pt x="95593" y="1136"/>
                  </a:lnTo>
                  <a:lnTo>
                    <a:pt x="102772" y="0"/>
                  </a:lnTo>
                  <a:lnTo>
                    <a:pt x="110064" y="0"/>
                  </a:lnTo>
                  <a:lnTo>
                    <a:pt x="170886" y="21437"/>
                  </a:lnTo>
                  <a:lnTo>
                    <a:pt x="225764" y="77468"/>
                  </a:lnTo>
                  <a:lnTo>
                    <a:pt x="248240" y="115467"/>
                  </a:lnTo>
                  <a:lnTo>
                    <a:pt x="265859" y="158551"/>
                  </a:lnTo>
                  <a:lnTo>
                    <a:pt x="277357" y="205594"/>
                  </a:lnTo>
                  <a:lnTo>
                    <a:pt x="281470" y="255469"/>
                  </a:lnTo>
                  <a:lnTo>
                    <a:pt x="278110" y="299827"/>
                  </a:lnTo>
                  <a:lnTo>
                    <a:pt x="267503" y="344672"/>
                  </a:lnTo>
                  <a:lnTo>
                    <a:pt x="248856" y="389212"/>
                  </a:lnTo>
                  <a:lnTo>
                    <a:pt x="221379" y="432657"/>
                  </a:lnTo>
                  <a:lnTo>
                    <a:pt x="198247" y="467263"/>
                  </a:lnTo>
                  <a:lnTo>
                    <a:pt x="176559" y="507611"/>
                  </a:lnTo>
                  <a:lnTo>
                    <a:pt x="156307" y="552774"/>
                  </a:lnTo>
                  <a:lnTo>
                    <a:pt x="137483" y="601826"/>
                  </a:lnTo>
                  <a:lnTo>
                    <a:pt x="120079" y="653839"/>
                  </a:lnTo>
                  <a:lnTo>
                    <a:pt x="104088" y="707886"/>
                  </a:lnTo>
                  <a:lnTo>
                    <a:pt x="89503" y="763042"/>
                  </a:lnTo>
                  <a:lnTo>
                    <a:pt x="76315" y="818378"/>
                  </a:lnTo>
                  <a:lnTo>
                    <a:pt x="62891" y="880686"/>
                  </a:lnTo>
                  <a:lnTo>
                    <a:pt x="51199" y="940728"/>
                  </a:lnTo>
                  <a:lnTo>
                    <a:pt x="41198" y="997150"/>
                  </a:lnTo>
                  <a:lnTo>
                    <a:pt x="32849" y="1048600"/>
                  </a:lnTo>
                  <a:lnTo>
                    <a:pt x="26112" y="1093727"/>
                  </a:lnTo>
                  <a:lnTo>
                    <a:pt x="20946" y="1131177"/>
                  </a:lnTo>
                  <a:lnTo>
                    <a:pt x="14454" y="1183798"/>
                  </a:lnTo>
                  <a:close/>
                </a:path>
              </a:pathLst>
            </a:custGeom>
            <a:solidFill>
              <a:srgbClr val="242E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/>
            <p:cNvSpPr/>
            <p:nvPr/>
          </p:nvSpPr>
          <p:spPr>
            <a:xfrm>
              <a:off x="1094534" y="2649101"/>
              <a:ext cx="173355" cy="1144270"/>
            </a:xfrm>
            <a:custGeom>
              <a:avLst/>
              <a:gdLst/>
              <a:ahLst/>
              <a:cxnLst/>
              <a:rect l="l" t="t" r="r" b="b"/>
              <a:pathLst>
                <a:path w="173355" h="1144270">
                  <a:moveTo>
                    <a:pt x="15104" y="1143845"/>
                  </a:moveTo>
                  <a:lnTo>
                    <a:pt x="0" y="1142058"/>
                  </a:lnTo>
                  <a:lnTo>
                    <a:pt x="13388" y="1042436"/>
                  </a:lnTo>
                  <a:lnTo>
                    <a:pt x="22655" y="980137"/>
                  </a:lnTo>
                  <a:lnTo>
                    <a:pt x="31326" y="926295"/>
                  </a:lnTo>
                  <a:lnTo>
                    <a:pt x="40842" y="872102"/>
                  </a:lnTo>
                  <a:lnTo>
                    <a:pt x="51014" y="820404"/>
                  </a:lnTo>
                  <a:lnTo>
                    <a:pt x="61656" y="774046"/>
                  </a:lnTo>
                  <a:lnTo>
                    <a:pt x="72580" y="735874"/>
                  </a:lnTo>
                  <a:lnTo>
                    <a:pt x="87888" y="687275"/>
                  </a:lnTo>
                  <a:lnTo>
                    <a:pt x="101866" y="637804"/>
                  </a:lnTo>
                  <a:lnTo>
                    <a:pt x="114446" y="587823"/>
                  </a:lnTo>
                  <a:lnTo>
                    <a:pt x="125564" y="537699"/>
                  </a:lnTo>
                  <a:lnTo>
                    <a:pt x="135152" y="487794"/>
                  </a:lnTo>
                  <a:lnTo>
                    <a:pt x="143145" y="438475"/>
                  </a:lnTo>
                  <a:lnTo>
                    <a:pt x="149477" y="390104"/>
                  </a:lnTo>
                  <a:lnTo>
                    <a:pt x="154082" y="343047"/>
                  </a:lnTo>
                  <a:lnTo>
                    <a:pt x="156893" y="297668"/>
                  </a:lnTo>
                  <a:lnTo>
                    <a:pt x="157845" y="254332"/>
                  </a:lnTo>
                  <a:lnTo>
                    <a:pt x="157021" y="216919"/>
                  </a:lnTo>
                  <a:lnTo>
                    <a:pt x="150404" y="149342"/>
                  </a:lnTo>
                  <a:lnTo>
                    <a:pt x="137095" y="93215"/>
                  </a:lnTo>
                  <a:lnTo>
                    <a:pt x="116959" y="50973"/>
                  </a:lnTo>
                  <a:lnTo>
                    <a:pt x="85382" y="21701"/>
                  </a:lnTo>
                  <a:lnTo>
                    <a:pt x="63193" y="15104"/>
                  </a:lnTo>
                  <a:lnTo>
                    <a:pt x="65028" y="0"/>
                  </a:lnTo>
                  <a:lnTo>
                    <a:pt x="104272" y="15461"/>
                  </a:lnTo>
                  <a:lnTo>
                    <a:pt x="133834" y="49067"/>
                  </a:lnTo>
                  <a:lnTo>
                    <a:pt x="159382" y="116157"/>
                  </a:lnTo>
                  <a:lnTo>
                    <a:pt x="167021" y="157780"/>
                  </a:lnTo>
                  <a:lnTo>
                    <a:pt x="171492" y="204031"/>
                  </a:lnTo>
                  <a:lnTo>
                    <a:pt x="172948" y="254332"/>
                  </a:lnTo>
                  <a:lnTo>
                    <a:pt x="171991" y="298313"/>
                  </a:lnTo>
                  <a:lnTo>
                    <a:pt x="169161" y="344271"/>
                  </a:lnTo>
                  <a:lnTo>
                    <a:pt x="164525" y="391852"/>
                  </a:lnTo>
                  <a:lnTo>
                    <a:pt x="158148" y="440704"/>
                  </a:lnTo>
                  <a:lnTo>
                    <a:pt x="150096" y="490474"/>
                  </a:lnTo>
                  <a:lnTo>
                    <a:pt x="140433" y="540809"/>
                  </a:lnTo>
                  <a:lnTo>
                    <a:pt x="129225" y="591357"/>
                  </a:lnTo>
                  <a:lnTo>
                    <a:pt x="116537" y="641764"/>
                  </a:lnTo>
                  <a:lnTo>
                    <a:pt x="102436" y="691678"/>
                  </a:lnTo>
                  <a:lnTo>
                    <a:pt x="86985" y="740746"/>
                  </a:lnTo>
                  <a:lnTo>
                    <a:pt x="77049" y="775266"/>
                  </a:lnTo>
                  <a:lnTo>
                    <a:pt x="67194" y="817505"/>
                  </a:lnTo>
                  <a:lnTo>
                    <a:pt x="57640" y="865012"/>
                  </a:lnTo>
                  <a:lnTo>
                    <a:pt x="48608" y="915336"/>
                  </a:lnTo>
                  <a:lnTo>
                    <a:pt x="40275" y="965936"/>
                  </a:lnTo>
                  <a:lnTo>
                    <a:pt x="32822" y="1014527"/>
                  </a:lnTo>
                  <a:lnTo>
                    <a:pt x="26441" y="1058672"/>
                  </a:lnTo>
                  <a:lnTo>
                    <a:pt x="15103" y="1143845"/>
                  </a:lnTo>
                  <a:close/>
                </a:path>
              </a:pathLst>
            </a:custGeom>
            <a:solidFill>
              <a:srgbClr val="BE1A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8" name="object 208"/>
          <p:cNvSpPr/>
          <p:nvPr/>
        </p:nvSpPr>
        <p:spPr>
          <a:xfrm>
            <a:off x="874534" y="3467479"/>
            <a:ext cx="22860" cy="53340"/>
          </a:xfrm>
          <a:custGeom>
            <a:avLst/>
            <a:gdLst/>
            <a:ahLst/>
            <a:cxnLst/>
            <a:rect l="l" t="t" r="r" b="b"/>
            <a:pathLst>
              <a:path w="22859" h="53339">
                <a:moveTo>
                  <a:pt x="0" y="52782"/>
                </a:moveTo>
                <a:lnTo>
                  <a:pt x="22510" y="52782"/>
                </a:lnTo>
                <a:lnTo>
                  <a:pt x="22510" y="0"/>
                </a:lnTo>
                <a:lnTo>
                  <a:pt x="0" y="0"/>
                </a:lnTo>
                <a:lnTo>
                  <a:pt x="0" y="527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102784" y="3467479"/>
            <a:ext cx="21590" cy="53340"/>
          </a:xfrm>
          <a:custGeom>
            <a:avLst/>
            <a:gdLst/>
            <a:ahLst/>
            <a:cxnLst/>
            <a:rect l="l" t="t" r="r" b="b"/>
            <a:pathLst>
              <a:path w="21590" h="53339">
                <a:moveTo>
                  <a:pt x="0" y="52782"/>
                </a:moveTo>
                <a:lnTo>
                  <a:pt x="21567" y="52782"/>
                </a:lnTo>
                <a:lnTo>
                  <a:pt x="21567" y="0"/>
                </a:lnTo>
                <a:lnTo>
                  <a:pt x="0" y="0"/>
                </a:lnTo>
                <a:lnTo>
                  <a:pt x="0" y="527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158685" y="3158740"/>
            <a:ext cx="30480" cy="34290"/>
          </a:xfrm>
          <a:custGeom>
            <a:avLst/>
            <a:gdLst/>
            <a:ahLst/>
            <a:cxnLst/>
            <a:rect l="l" t="t" r="r" b="b"/>
            <a:pathLst>
              <a:path w="30480" h="34289">
                <a:moveTo>
                  <a:pt x="29866" y="33781"/>
                </a:moveTo>
                <a:lnTo>
                  <a:pt x="0" y="33781"/>
                </a:lnTo>
                <a:lnTo>
                  <a:pt x="0" y="0"/>
                </a:lnTo>
                <a:lnTo>
                  <a:pt x="29866" y="0"/>
                </a:lnTo>
                <a:lnTo>
                  <a:pt x="29866" y="33781"/>
                </a:lnTo>
                <a:close/>
              </a:path>
            </a:pathLst>
          </a:custGeom>
          <a:solidFill>
            <a:srgbClr val="D3D1D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1" name="object 211"/>
          <p:cNvGrpSpPr/>
          <p:nvPr/>
        </p:nvGrpSpPr>
        <p:grpSpPr>
          <a:xfrm>
            <a:off x="809376" y="3158740"/>
            <a:ext cx="88265" cy="38735"/>
            <a:chOff x="809376" y="3158740"/>
            <a:chExt cx="88265" cy="38735"/>
          </a:xfrm>
        </p:grpSpPr>
        <p:sp>
          <p:nvSpPr>
            <p:cNvPr id="212" name="object 212"/>
            <p:cNvSpPr/>
            <p:nvPr/>
          </p:nvSpPr>
          <p:spPr>
            <a:xfrm>
              <a:off x="809376" y="3161014"/>
              <a:ext cx="30480" cy="34290"/>
            </a:xfrm>
            <a:custGeom>
              <a:avLst/>
              <a:gdLst/>
              <a:ahLst/>
              <a:cxnLst/>
              <a:rect l="l" t="t" r="r" b="b"/>
              <a:pathLst>
                <a:path w="30480" h="34289">
                  <a:moveTo>
                    <a:pt x="29883" y="33781"/>
                  </a:moveTo>
                  <a:lnTo>
                    <a:pt x="0" y="33781"/>
                  </a:lnTo>
                  <a:lnTo>
                    <a:pt x="0" y="0"/>
                  </a:lnTo>
                  <a:lnTo>
                    <a:pt x="29883" y="0"/>
                  </a:lnTo>
                  <a:lnTo>
                    <a:pt x="29883" y="33781"/>
                  </a:lnTo>
                  <a:close/>
                </a:path>
              </a:pathLst>
            </a:custGeom>
            <a:solidFill>
              <a:srgbClr val="D3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/>
            <p:cNvSpPr/>
            <p:nvPr/>
          </p:nvSpPr>
          <p:spPr>
            <a:xfrm>
              <a:off x="874534" y="3158740"/>
              <a:ext cx="22860" cy="38735"/>
            </a:xfrm>
            <a:custGeom>
              <a:avLst/>
              <a:gdLst/>
              <a:ahLst/>
              <a:cxnLst/>
              <a:rect l="l" t="t" r="r" b="b"/>
              <a:pathLst>
                <a:path w="22859" h="38735">
                  <a:moveTo>
                    <a:pt x="0" y="38166"/>
                  </a:moveTo>
                  <a:lnTo>
                    <a:pt x="22510" y="38166"/>
                  </a:lnTo>
                  <a:lnTo>
                    <a:pt x="22510" y="0"/>
                  </a:lnTo>
                  <a:lnTo>
                    <a:pt x="0" y="0"/>
                  </a:lnTo>
                  <a:lnTo>
                    <a:pt x="0" y="38166"/>
                  </a:lnTo>
                  <a:close/>
                </a:path>
              </a:pathLst>
            </a:custGeom>
            <a:solidFill>
              <a:srgbClr val="2320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4" name="object 214"/>
          <p:cNvSpPr/>
          <p:nvPr/>
        </p:nvSpPr>
        <p:spPr>
          <a:xfrm>
            <a:off x="963665" y="3158740"/>
            <a:ext cx="73025" cy="38735"/>
          </a:xfrm>
          <a:custGeom>
            <a:avLst/>
            <a:gdLst/>
            <a:ahLst/>
            <a:cxnLst/>
            <a:rect l="l" t="t" r="r" b="b"/>
            <a:pathLst>
              <a:path w="73025" h="38735">
                <a:moveTo>
                  <a:pt x="0" y="38166"/>
                </a:moveTo>
                <a:lnTo>
                  <a:pt x="72515" y="38166"/>
                </a:lnTo>
                <a:lnTo>
                  <a:pt x="72515" y="0"/>
                </a:lnTo>
                <a:lnTo>
                  <a:pt x="0" y="0"/>
                </a:lnTo>
                <a:lnTo>
                  <a:pt x="0" y="38166"/>
                </a:lnTo>
                <a:close/>
              </a:path>
            </a:pathLst>
          </a:custGeom>
          <a:solidFill>
            <a:srgbClr val="23202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5" name="object 215"/>
          <p:cNvGrpSpPr/>
          <p:nvPr/>
        </p:nvGrpSpPr>
        <p:grpSpPr>
          <a:xfrm>
            <a:off x="1036180" y="2935428"/>
            <a:ext cx="88265" cy="620395"/>
            <a:chOff x="1036180" y="2935428"/>
            <a:chExt cx="88265" cy="620395"/>
          </a:xfrm>
        </p:grpSpPr>
        <p:sp>
          <p:nvSpPr>
            <p:cNvPr id="216" name="object 216"/>
            <p:cNvSpPr/>
            <p:nvPr/>
          </p:nvSpPr>
          <p:spPr>
            <a:xfrm>
              <a:off x="1102784" y="3158740"/>
              <a:ext cx="21590" cy="38735"/>
            </a:xfrm>
            <a:custGeom>
              <a:avLst/>
              <a:gdLst/>
              <a:ahLst/>
              <a:cxnLst/>
              <a:rect l="l" t="t" r="r" b="b"/>
              <a:pathLst>
                <a:path w="21590" h="38735">
                  <a:moveTo>
                    <a:pt x="0" y="38166"/>
                  </a:moveTo>
                  <a:lnTo>
                    <a:pt x="21567" y="38166"/>
                  </a:lnTo>
                  <a:lnTo>
                    <a:pt x="21567" y="0"/>
                  </a:lnTo>
                  <a:lnTo>
                    <a:pt x="0" y="0"/>
                  </a:lnTo>
                  <a:lnTo>
                    <a:pt x="0" y="38166"/>
                  </a:lnTo>
                  <a:close/>
                </a:path>
              </a:pathLst>
            </a:custGeom>
            <a:solidFill>
              <a:srgbClr val="2320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/>
            <p:cNvSpPr/>
            <p:nvPr/>
          </p:nvSpPr>
          <p:spPr>
            <a:xfrm>
              <a:off x="1036180" y="2935428"/>
              <a:ext cx="66675" cy="620395"/>
            </a:xfrm>
            <a:custGeom>
              <a:avLst/>
              <a:gdLst/>
              <a:ahLst/>
              <a:cxnLst/>
              <a:rect l="l" t="t" r="r" b="b"/>
              <a:pathLst>
                <a:path w="66675" h="620395">
                  <a:moveTo>
                    <a:pt x="0" y="620239"/>
                  </a:moveTo>
                  <a:lnTo>
                    <a:pt x="66603" y="620239"/>
                  </a:lnTo>
                  <a:lnTo>
                    <a:pt x="66603" y="0"/>
                  </a:lnTo>
                  <a:lnTo>
                    <a:pt x="0" y="0"/>
                  </a:lnTo>
                  <a:lnTo>
                    <a:pt x="0" y="620239"/>
                  </a:lnTo>
                  <a:close/>
                </a:path>
              </a:pathLst>
            </a:custGeom>
            <a:solidFill>
              <a:srgbClr val="908F8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8" name="object 218"/>
          <p:cNvSpPr/>
          <p:nvPr/>
        </p:nvSpPr>
        <p:spPr>
          <a:xfrm>
            <a:off x="1036180" y="2703183"/>
            <a:ext cx="66675" cy="72390"/>
          </a:xfrm>
          <a:custGeom>
            <a:avLst/>
            <a:gdLst/>
            <a:ahLst/>
            <a:cxnLst/>
            <a:rect l="l" t="t" r="r" b="b"/>
            <a:pathLst>
              <a:path w="66675" h="72389">
                <a:moveTo>
                  <a:pt x="0" y="72109"/>
                </a:moveTo>
                <a:lnTo>
                  <a:pt x="66603" y="72109"/>
                </a:lnTo>
                <a:lnTo>
                  <a:pt x="66603" y="0"/>
                </a:lnTo>
                <a:lnTo>
                  <a:pt x="0" y="0"/>
                </a:lnTo>
                <a:lnTo>
                  <a:pt x="0" y="72109"/>
                </a:lnTo>
                <a:close/>
              </a:path>
            </a:pathLst>
          </a:custGeom>
          <a:solidFill>
            <a:srgbClr val="90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897044" y="2935428"/>
            <a:ext cx="66675" cy="620395"/>
          </a:xfrm>
          <a:custGeom>
            <a:avLst/>
            <a:gdLst/>
            <a:ahLst/>
            <a:cxnLst/>
            <a:rect l="l" t="t" r="r" b="b"/>
            <a:pathLst>
              <a:path w="66675" h="620395">
                <a:moveTo>
                  <a:pt x="0" y="620239"/>
                </a:moveTo>
                <a:lnTo>
                  <a:pt x="66620" y="620239"/>
                </a:lnTo>
                <a:lnTo>
                  <a:pt x="66620" y="0"/>
                </a:lnTo>
                <a:lnTo>
                  <a:pt x="0" y="0"/>
                </a:lnTo>
                <a:lnTo>
                  <a:pt x="0" y="620239"/>
                </a:lnTo>
                <a:close/>
              </a:path>
            </a:pathLst>
          </a:custGeom>
          <a:solidFill>
            <a:srgbClr val="90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897044" y="2703183"/>
            <a:ext cx="66675" cy="72390"/>
          </a:xfrm>
          <a:custGeom>
            <a:avLst/>
            <a:gdLst/>
            <a:ahLst/>
            <a:cxnLst/>
            <a:rect l="l" t="t" r="r" b="b"/>
            <a:pathLst>
              <a:path w="66675" h="72389">
                <a:moveTo>
                  <a:pt x="0" y="72109"/>
                </a:moveTo>
                <a:lnTo>
                  <a:pt x="66620" y="72109"/>
                </a:lnTo>
                <a:lnTo>
                  <a:pt x="66620" y="0"/>
                </a:lnTo>
                <a:lnTo>
                  <a:pt x="0" y="0"/>
                </a:lnTo>
                <a:lnTo>
                  <a:pt x="0" y="72109"/>
                </a:lnTo>
                <a:close/>
              </a:path>
            </a:pathLst>
          </a:custGeom>
          <a:solidFill>
            <a:srgbClr val="908F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143013" y="3129344"/>
            <a:ext cx="31750" cy="97155"/>
          </a:xfrm>
          <a:custGeom>
            <a:avLst/>
            <a:gdLst/>
            <a:ahLst/>
            <a:cxnLst/>
            <a:rect l="l" t="t" r="r" b="b"/>
            <a:pathLst>
              <a:path w="31750" h="97155">
                <a:moveTo>
                  <a:pt x="31328" y="97120"/>
                </a:moveTo>
                <a:lnTo>
                  <a:pt x="0" y="97120"/>
                </a:lnTo>
                <a:lnTo>
                  <a:pt x="0" y="0"/>
                </a:lnTo>
                <a:lnTo>
                  <a:pt x="31328" y="0"/>
                </a:lnTo>
                <a:lnTo>
                  <a:pt x="31328" y="97120"/>
                </a:lnTo>
                <a:close/>
              </a:path>
            </a:pathLst>
          </a:custGeom>
          <a:solidFill>
            <a:srgbClr val="E4B5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823587" y="3129344"/>
            <a:ext cx="31750" cy="97155"/>
          </a:xfrm>
          <a:custGeom>
            <a:avLst/>
            <a:gdLst/>
            <a:ahLst/>
            <a:cxnLst/>
            <a:rect l="l" t="t" r="r" b="b"/>
            <a:pathLst>
              <a:path w="31750" h="97155">
                <a:moveTo>
                  <a:pt x="31344" y="97120"/>
                </a:moveTo>
                <a:lnTo>
                  <a:pt x="0" y="97120"/>
                </a:lnTo>
                <a:lnTo>
                  <a:pt x="0" y="0"/>
                </a:lnTo>
                <a:lnTo>
                  <a:pt x="31344" y="0"/>
                </a:lnTo>
                <a:lnTo>
                  <a:pt x="31344" y="97120"/>
                </a:lnTo>
                <a:close/>
              </a:path>
            </a:pathLst>
          </a:custGeom>
          <a:solidFill>
            <a:srgbClr val="E4B5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121445" y="2850163"/>
            <a:ext cx="21590" cy="357505"/>
          </a:xfrm>
          <a:custGeom>
            <a:avLst/>
            <a:gdLst/>
            <a:ahLst/>
            <a:cxnLst/>
            <a:rect l="l" t="t" r="r" b="b"/>
            <a:pathLst>
              <a:path w="21590" h="357505">
                <a:moveTo>
                  <a:pt x="21567" y="357137"/>
                </a:moveTo>
                <a:lnTo>
                  <a:pt x="0" y="357137"/>
                </a:lnTo>
                <a:lnTo>
                  <a:pt x="0" y="0"/>
                </a:lnTo>
                <a:lnTo>
                  <a:pt x="21567" y="0"/>
                </a:lnTo>
                <a:lnTo>
                  <a:pt x="21567" y="357137"/>
                </a:lnTo>
                <a:close/>
              </a:path>
            </a:pathLst>
          </a:custGeom>
          <a:solidFill>
            <a:srgbClr val="E4B52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24" name="object 224"/>
          <p:cNvGrpSpPr/>
          <p:nvPr/>
        </p:nvGrpSpPr>
        <p:grpSpPr>
          <a:xfrm>
            <a:off x="852447" y="2775293"/>
            <a:ext cx="290830" cy="432434"/>
            <a:chOff x="852447" y="2775293"/>
            <a:chExt cx="290830" cy="432434"/>
          </a:xfrm>
        </p:grpSpPr>
        <p:sp>
          <p:nvSpPr>
            <p:cNvPr id="225" name="object 225"/>
            <p:cNvSpPr/>
            <p:nvPr/>
          </p:nvSpPr>
          <p:spPr>
            <a:xfrm>
              <a:off x="852436" y="2850171"/>
              <a:ext cx="290830" cy="357505"/>
            </a:xfrm>
            <a:custGeom>
              <a:avLst/>
              <a:gdLst/>
              <a:ahLst/>
              <a:cxnLst/>
              <a:rect l="l" t="t" r="r" b="b"/>
              <a:pathLst>
                <a:path w="290830" h="357505">
                  <a:moveTo>
                    <a:pt x="290576" y="33782"/>
                  </a:moveTo>
                  <a:lnTo>
                    <a:pt x="22098" y="33782"/>
                  </a:lnTo>
                  <a:lnTo>
                    <a:pt x="22098" y="0"/>
                  </a:lnTo>
                  <a:lnTo>
                    <a:pt x="508" y="0"/>
                  </a:lnTo>
                  <a:lnTo>
                    <a:pt x="508" y="33782"/>
                  </a:lnTo>
                  <a:lnTo>
                    <a:pt x="0" y="33782"/>
                  </a:lnTo>
                  <a:lnTo>
                    <a:pt x="0" y="85267"/>
                  </a:lnTo>
                  <a:lnTo>
                    <a:pt x="508" y="85267"/>
                  </a:lnTo>
                  <a:lnTo>
                    <a:pt x="508" y="357136"/>
                  </a:lnTo>
                  <a:lnTo>
                    <a:pt x="22098" y="357136"/>
                  </a:lnTo>
                  <a:lnTo>
                    <a:pt x="22098" y="85267"/>
                  </a:lnTo>
                  <a:lnTo>
                    <a:pt x="290576" y="85267"/>
                  </a:lnTo>
                  <a:lnTo>
                    <a:pt x="290576" y="33782"/>
                  </a:lnTo>
                  <a:close/>
                </a:path>
              </a:pathLst>
            </a:custGeom>
            <a:solidFill>
              <a:srgbClr val="E4B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/>
            <p:cNvSpPr/>
            <p:nvPr/>
          </p:nvSpPr>
          <p:spPr>
            <a:xfrm>
              <a:off x="852447" y="2775293"/>
              <a:ext cx="290830" cy="109220"/>
            </a:xfrm>
            <a:custGeom>
              <a:avLst/>
              <a:gdLst/>
              <a:ahLst/>
              <a:cxnLst/>
              <a:rect l="l" t="t" r="r" b="b"/>
              <a:pathLst>
                <a:path w="290830" h="109219">
                  <a:moveTo>
                    <a:pt x="290565" y="108651"/>
                  </a:moveTo>
                  <a:lnTo>
                    <a:pt x="0" y="108651"/>
                  </a:lnTo>
                  <a:lnTo>
                    <a:pt x="0" y="0"/>
                  </a:lnTo>
                  <a:lnTo>
                    <a:pt x="290565" y="0"/>
                  </a:lnTo>
                  <a:lnTo>
                    <a:pt x="290565" y="108651"/>
                  </a:lnTo>
                  <a:close/>
                </a:path>
              </a:pathLst>
            </a:custGeom>
            <a:solidFill>
              <a:srgbClr val="E38A2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7" name="object 227"/>
          <p:cNvGrpSpPr/>
          <p:nvPr/>
        </p:nvGrpSpPr>
        <p:grpSpPr>
          <a:xfrm>
            <a:off x="884799" y="3393908"/>
            <a:ext cx="228600" cy="461645"/>
            <a:chOff x="884799" y="3393908"/>
            <a:chExt cx="228600" cy="461645"/>
          </a:xfrm>
        </p:grpSpPr>
        <p:sp>
          <p:nvSpPr>
            <p:cNvPr id="228" name="object 228"/>
            <p:cNvSpPr/>
            <p:nvPr/>
          </p:nvSpPr>
          <p:spPr>
            <a:xfrm>
              <a:off x="963665" y="3393908"/>
              <a:ext cx="73025" cy="276860"/>
            </a:xfrm>
            <a:custGeom>
              <a:avLst/>
              <a:gdLst/>
              <a:ahLst/>
              <a:cxnLst/>
              <a:rect l="l" t="t" r="r" b="b"/>
              <a:pathLst>
                <a:path w="73025" h="276860">
                  <a:moveTo>
                    <a:pt x="0" y="276257"/>
                  </a:moveTo>
                  <a:lnTo>
                    <a:pt x="72515" y="276257"/>
                  </a:lnTo>
                  <a:lnTo>
                    <a:pt x="72515" y="0"/>
                  </a:lnTo>
                  <a:lnTo>
                    <a:pt x="0" y="0"/>
                  </a:lnTo>
                  <a:lnTo>
                    <a:pt x="0" y="276257"/>
                  </a:lnTo>
                  <a:close/>
                </a:path>
              </a:pathLst>
            </a:custGeom>
            <a:solidFill>
              <a:srgbClr val="576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/>
            <p:cNvSpPr/>
            <p:nvPr/>
          </p:nvSpPr>
          <p:spPr>
            <a:xfrm>
              <a:off x="884799" y="3670166"/>
              <a:ext cx="228600" cy="185420"/>
            </a:xfrm>
            <a:custGeom>
              <a:avLst/>
              <a:gdLst/>
              <a:ahLst/>
              <a:cxnLst/>
              <a:rect l="l" t="t" r="r" b="b"/>
              <a:pathLst>
                <a:path w="228600" h="185420">
                  <a:moveTo>
                    <a:pt x="228330" y="185308"/>
                  </a:moveTo>
                  <a:lnTo>
                    <a:pt x="0" y="185308"/>
                  </a:lnTo>
                  <a:lnTo>
                    <a:pt x="11043" y="0"/>
                  </a:lnTo>
                  <a:lnTo>
                    <a:pt x="217286" y="0"/>
                  </a:lnTo>
                  <a:lnTo>
                    <a:pt x="228330" y="185308"/>
                  </a:lnTo>
                  <a:close/>
                </a:path>
              </a:pathLst>
            </a:custGeom>
            <a:solidFill>
              <a:srgbClr val="E4B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/>
            <p:cNvSpPr/>
            <p:nvPr/>
          </p:nvSpPr>
          <p:spPr>
            <a:xfrm>
              <a:off x="887154" y="3670166"/>
              <a:ext cx="224154" cy="146050"/>
            </a:xfrm>
            <a:custGeom>
              <a:avLst/>
              <a:gdLst/>
              <a:ahLst/>
              <a:cxnLst/>
              <a:rect l="l" t="t" r="r" b="b"/>
              <a:pathLst>
                <a:path w="224155" h="146050">
                  <a:moveTo>
                    <a:pt x="223572" y="145680"/>
                  </a:moveTo>
                  <a:lnTo>
                    <a:pt x="0" y="145680"/>
                  </a:lnTo>
                  <a:lnTo>
                    <a:pt x="8688" y="0"/>
                  </a:lnTo>
                  <a:lnTo>
                    <a:pt x="214931" y="0"/>
                  </a:lnTo>
                  <a:lnTo>
                    <a:pt x="223572" y="145680"/>
                  </a:lnTo>
                  <a:close/>
                </a:path>
              </a:pathLst>
            </a:custGeom>
            <a:solidFill>
              <a:srgbClr val="E38A2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1" name="object 231"/>
          <p:cNvGrpSpPr/>
          <p:nvPr/>
        </p:nvGrpSpPr>
        <p:grpSpPr>
          <a:xfrm>
            <a:off x="702657" y="2274034"/>
            <a:ext cx="607695" cy="429259"/>
            <a:chOff x="702657" y="2274034"/>
            <a:chExt cx="607695" cy="429259"/>
          </a:xfrm>
        </p:grpSpPr>
        <p:sp>
          <p:nvSpPr>
            <p:cNvPr id="232" name="object 232"/>
            <p:cNvSpPr/>
            <p:nvPr/>
          </p:nvSpPr>
          <p:spPr>
            <a:xfrm>
              <a:off x="839259" y="2673787"/>
              <a:ext cx="334645" cy="29845"/>
            </a:xfrm>
            <a:custGeom>
              <a:avLst/>
              <a:gdLst/>
              <a:ahLst/>
              <a:cxnLst/>
              <a:rect l="l" t="t" r="r" b="b"/>
              <a:pathLst>
                <a:path w="334644" h="29844">
                  <a:moveTo>
                    <a:pt x="0" y="29396"/>
                  </a:moveTo>
                  <a:lnTo>
                    <a:pt x="334334" y="29396"/>
                  </a:lnTo>
                  <a:lnTo>
                    <a:pt x="334334" y="0"/>
                  </a:lnTo>
                  <a:lnTo>
                    <a:pt x="0" y="0"/>
                  </a:lnTo>
                  <a:lnTo>
                    <a:pt x="0" y="29396"/>
                  </a:lnTo>
                  <a:close/>
                </a:path>
              </a:pathLst>
            </a:custGeom>
            <a:solidFill>
              <a:srgbClr val="E4B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/>
            <p:cNvSpPr/>
            <p:nvPr/>
          </p:nvSpPr>
          <p:spPr>
            <a:xfrm>
              <a:off x="839259" y="2617918"/>
              <a:ext cx="334645" cy="55880"/>
            </a:xfrm>
            <a:custGeom>
              <a:avLst/>
              <a:gdLst/>
              <a:ahLst/>
              <a:cxnLst/>
              <a:rect l="l" t="t" r="r" b="b"/>
              <a:pathLst>
                <a:path w="334644" h="55880">
                  <a:moveTo>
                    <a:pt x="334334" y="55868"/>
                  </a:moveTo>
                  <a:lnTo>
                    <a:pt x="0" y="55868"/>
                  </a:lnTo>
                  <a:lnTo>
                    <a:pt x="0" y="0"/>
                  </a:lnTo>
                  <a:lnTo>
                    <a:pt x="334334" y="0"/>
                  </a:lnTo>
                  <a:lnTo>
                    <a:pt x="334334" y="55868"/>
                  </a:lnTo>
                  <a:close/>
                </a:path>
              </a:pathLst>
            </a:custGeom>
            <a:solidFill>
              <a:srgbClr val="E38A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/>
            <p:cNvSpPr/>
            <p:nvPr/>
          </p:nvSpPr>
          <p:spPr>
            <a:xfrm>
              <a:off x="800297" y="2523884"/>
              <a:ext cx="412750" cy="94615"/>
            </a:xfrm>
            <a:custGeom>
              <a:avLst/>
              <a:gdLst/>
              <a:ahLst/>
              <a:cxnLst/>
              <a:rect l="l" t="t" r="r" b="b"/>
              <a:pathLst>
                <a:path w="412750" h="94614">
                  <a:moveTo>
                    <a:pt x="0" y="94034"/>
                  </a:moveTo>
                  <a:lnTo>
                    <a:pt x="412242" y="94034"/>
                  </a:lnTo>
                  <a:lnTo>
                    <a:pt x="412242" y="0"/>
                  </a:lnTo>
                  <a:lnTo>
                    <a:pt x="0" y="0"/>
                  </a:lnTo>
                  <a:lnTo>
                    <a:pt x="0" y="94034"/>
                  </a:lnTo>
                  <a:close/>
                </a:path>
              </a:pathLst>
            </a:custGeom>
            <a:solidFill>
              <a:srgbClr val="E4B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/>
            <p:cNvSpPr/>
            <p:nvPr/>
          </p:nvSpPr>
          <p:spPr>
            <a:xfrm>
              <a:off x="800297" y="2459245"/>
              <a:ext cx="412750" cy="64769"/>
            </a:xfrm>
            <a:custGeom>
              <a:avLst/>
              <a:gdLst/>
              <a:ahLst/>
              <a:cxnLst/>
              <a:rect l="l" t="t" r="r" b="b"/>
              <a:pathLst>
                <a:path w="412750" h="64769">
                  <a:moveTo>
                    <a:pt x="412242" y="64638"/>
                  </a:moveTo>
                  <a:lnTo>
                    <a:pt x="0" y="64638"/>
                  </a:lnTo>
                  <a:lnTo>
                    <a:pt x="0" y="0"/>
                  </a:lnTo>
                  <a:lnTo>
                    <a:pt x="412242" y="0"/>
                  </a:lnTo>
                  <a:lnTo>
                    <a:pt x="412242" y="64638"/>
                  </a:lnTo>
                  <a:close/>
                </a:path>
              </a:pathLst>
            </a:custGeom>
            <a:solidFill>
              <a:srgbClr val="E38A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/>
            <p:cNvSpPr/>
            <p:nvPr/>
          </p:nvSpPr>
          <p:spPr>
            <a:xfrm>
              <a:off x="702657" y="2350431"/>
              <a:ext cx="607695" cy="109220"/>
            </a:xfrm>
            <a:custGeom>
              <a:avLst/>
              <a:gdLst/>
              <a:ahLst/>
              <a:cxnLst/>
              <a:rect l="l" t="t" r="r" b="b"/>
              <a:pathLst>
                <a:path w="607694" h="109219">
                  <a:moveTo>
                    <a:pt x="0" y="108813"/>
                  </a:moveTo>
                  <a:lnTo>
                    <a:pt x="607539" y="108813"/>
                  </a:lnTo>
                  <a:lnTo>
                    <a:pt x="607539" y="0"/>
                  </a:lnTo>
                  <a:lnTo>
                    <a:pt x="0" y="0"/>
                  </a:lnTo>
                  <a:lnTo>
                    <a:pt x="0" y="108813"/>
                  </a:lnTo>
                  <a:close/>
                </a:path>
              </a:pathLst>
            </a:custGeom>
            <a:solidFill>
              <a:srgbClr val="6581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/>
            <p:cNvSpPr/>
            <p:nvPr/>
          </p:nvSpPr>
          <p:spPr>
            <a:xfrm>
              <a:off x="702657" y="2274034"/>
              <a:ext cx="607695" cy="76835"/>
            </a:xfrm>
            <a:custGeom>
              <a:avLst/>
              <a:gdLst/>
              <a:ahLst/>
              <a:cxnLst/>
              <a:rect l="l" t="t" r="r" b="b"/>
              <a:pathLst>
                <a:path w="607694" h="76835">
                  <a:moveTo>
                    <a:pt x="607539" y="76397"/>
                  </a:moveTo>
                  <a:lnTo>
                    <a:pt x="0" y="76397"/>
                  </a:lnTo>
                  <a:lnTo>
                    <a:pt x="0" y="0"/>
                  </a:lnTo>
                  <a:lnTo>
                    <a:pt x="607539" y="0"/>
                  </a:lnTo>
                  <a:lnTo>
                    <a:pt x="607539" y="76397"/>
                  </a:lnTo>
                  <a:close/>
                </a:path>
              </a:pathLst>
            </a:custGeom>
            <a:solidFill>
              <a:srgbClr val="52677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8" name="object 238"/>
          <p:cNvGrpSpPr/>
          <p:nvPr/>
        </p:nvGrpSpPr>
        <p:grpSpPr>
          <a:xfrm>
            <a:off x="377271" y="1623262"/>
            <a:ext cx="1259840" cy="652145"/>
            <a:chOff x="377271" y="1623262"/>
            <a:chExt cx="1259840" cy="652145"/>
          </a:xfrm>
        </p:grpSpPr>
        <p:sp>
          <p:nvSpPr>
            <p:cNvPr id="239" name="object 239"/>
            <p:cNvSpPr/>
            <p:nvPr/>
          </p:nvSpPr>
          <p:spPr>
            <a:xfrm>
              <a:off x="377271" y="1623262"/>
              <a:ext cx="1259840" cy="116839"/>
            </a:xfrm>
            <a:custGeom>
              <a:avLst/>
              <a:gdLst/>
              <a:ahLst/>
              <a:cxnLst/>
              <a:rect l="l" t="t" r="r" b="b"/>
              <a:pathLst>
                <a:path w="1259839" h="116839">
                  <a:moveTo>
                    <a:pt x="0" y="116723"/>
                  </a:moveTo>
                  <a:lnTo>
                    <a:pt x="1259599" y="116723"/>
                  </a:lnTo>
                  <a:lnTo>
                    <a:pt x="1259599" y="0"/>
                  </a:lnTo>
                  <a:lnTo>
                    <a:pt x="0" y="0"/>
                  </a:lnTo>
                  <a:lnTo>
                    <a:pt x="0" y="116723"/>
                  </a:lnTo>
                  <a:close/>
                </a:path>
              </a:pathLst>
            </a:custGeom>
            <a:solidFill>
              <a:srgbClr val="EBCC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/>
            <p:cNvSpPr/>
            <p:nvPr/>
          </p:nvSpPr>
          <p:spPr>
            <a:xfrm>
              <a:off x="377271" y="1739985"/>
              <a:ext cx="1259840" cy="209550"/>
            </a:xfrm>
            <a:custGeom>
              <a:avLst/>
              <a:gdLst/>
              <a:ahLst/>
              <a:cxnLst/>
              <a:rect l="l" t="t" r="r" b="b"/>
              <a:pathLst>
                <a:path w="1259839" h="209550">
                  <a:moveTo>
                    <a:pt x="0" y="209052"/>
                  </a:moveTo>
                  <a:lnTo>
                    <a:pt x="1259599" y="209052"/>
                  </a:lnTo>
                  <a:lnTo>
                    <a:pt x="1259599" y="0"/>
                  </a:lnTo>
                  <a:lnTo>
                    <a:pt x="0" y="0"/>
                  </a:lnTo>
                  <a:lnTo>
                    <a:pt x="0" y="209052"/>
                  </a:lnTo>
                  <a:close/>
                </a:path>
              </a:pathLst>
            </a:custGeom>
            <a:solidFill>
              <a:srgbClr val="E4B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/>
            <p:cNvSpPr/>
            <p:nvPr/>
          </p:nvSpPr>
          <p:spPr>
            <a:xfrm>
              <a:off x="377271" y="1949038"/>
              <a:ext cx="1259840" cy="325755"/>
            </a:xfrm>
            <a:custGeom>
              <a:avLst/>
              <a:gdLst/>
              <a:ahLst/>
              <a:cxnLst/>
              <a:rect l="l" t="t" r="r" b="b"/>
              <a:pathLst>
                <a:path w="1259839" h="325755">
                  <a:moveTo>
                    <a:pt x="1259599" y="325759"/>
                  </a:moveTo>
                  <a:lnTo>
                    <a:pt x="48" y="325759"/>
                  </a:lnTo>
                  <a:lnTo>
                    <a:pt x="0" y="0"/>
                  </a:lnTo>
                  <a:lnTo>
                    <a:pt x="1259599" y="0"/>
                  </a:lnTo>
                  <a:lnTo>
                    <a:pt x="1259599" y="325759"/>
                  </a:lnTo>
                  <a:close/>
                </a:path>
              </a:pathLst>
            </a:custGeom>
            <a:solidFill>
              <a:srgbClr val="E39C2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2" name="object 242"/>
          <p:cNvGrpSpPr/>
          <p:nvPr/>
        </p:nvGrpSpPr>
        <p:grpSpPr>
          <a:xfrm>
            <a:off x="0" y="0"/>
            <a:ext cx="12192000" cy="532765"/>
            <a:chOff x="0" y="0"/>
            <a:chExt cx="12192000" cy="532765"/>
          </a:xfrm>
        </p:grpSpPr>
        <p:sp>
          <p:nvSpPr>
            <p:cNvPr id="243" name="object 243"/>
            <p:cNvSpPr/>
            <p:nvPr/>
          </p:nvSpPr>
          <p:spPr>
            <a:xfrm>
              <a:off x="0" y="0"/>
              <a:ext cx="12192000" cy="509905"/>
            </a:xfrm>
            <a:custGeom>
              <a:avLst/>
              <a:gdLst/>
              <a:ahLst/>
              <a:cxnLst/>
              <a:rect l="l" t="t" r="r" b="b"/>
              <a:pathLst>
                <a:path w="12192000" h="509905">
                  <a:moveTo>
                    <a:pt x="0" y="0"/>
                  </a:moveTo>
                  <a:lnTo>
                    <a:pt x="12191999" y="0"/>
                  </a:lnTo>
                  <a:lnTo>
                    <a:pt x="12191999" y="509462"/>
                  </a:lnTo>
                  <a:lnTo>
                    <a:pt x="0" y="5094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1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/>
            <p:cNvSpPr/>
            <p:nvPr/>
          </p:nvSpPr>
          <p:spPr>
            <a:xfrm>
              <a:off x="482" y="6057"/>
              <a:ext cx="12190730" cy="526415"/>
            </a:xfrm>
            <a:custGeom>
              <a:avLst/>
              <a:gdLst/>
              <a:ahLst/>
              <a:cxnLst/>
              <a:rect l="l" t="t" r="r" b="b"/>
              <a:pathLst>
                <a:path w="12190730" h="526415">
                  <a:moveTo>
                    <a:pt x="12190438" y="0"/>
                  </a:moveTo>
                  <a:lnTo>
                    <a:pt x="0" y="0"/>
                  </a:lnTo>
                  <a:lnTo>
                    <a:pt x="0" y="29235"/>
                  </a:lnTo>
                  <a:lnTo>
                    <a:pt x="0" y="495820"/>
                  </a:lnTo>
                  <a:lnTo>
                    <a:pt x="0" y="526338"/>
                  </a:lnTo>
                  <a:lnTo>
                    <a:pt x="12190438" y="526338"/>
                  </a:lnTo>
                  <a:lnTo>
                    <a:pt x="12190438" y="495820"/>
                  </a:lnTo>
                  <a:lnTo>
                    <a:pt x="12190438" y="29654"/>
                  </a:lnTo>
                  <a:lnTo>
                    <a:pt x="12160212" y="29654"/>
                  </a:lnTo>
                  <a:lnTo>
                    <a:pt x="12160212" y="495820"/>
                  </a:lnTo>
                  <a:lnTo>
                    <a:pt x="29591" y="495820"/>
                  </a:lnTo>
                  <a:lnTo>
                    <a:pt x="29591" y="29235"/>
                  </a:lnTo>
                  <a:lnTo>
                    <a:pt x="12190438" y="29235"/>
                  </a:lnTo>
                  <a:lnTo>
                    <a:pt x="1219043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5" name="object 2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898" y="196018"/>
              <a:ext cx="145579" cy="145687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105" y="196018"/>
              <a:ext cx="145148" cy="145148"/>
            </a:xfrm>
            <a:prstGeom prst="rect">
              <a:avLst/>
            </a:prstGeom>
          </p:spPr>
        </p:pic>
      </p:grpSp>
      <p:grpSp>
        <p:nvGrpSpPr>
          <p:cNvPr id="247" name="object 247"/>
          <p:cNvGrpSpPr/>
          <p:nvPr/>
        </p:nvGrpSpPr>
        <p:grpSpPr>
          <a:xfrm>
            <a:off x="1708705" y="4253507"/>
            <a:ext cx="809625" cy="809625"/>
            <a:chOff x="1708705" y="4253507"/>
            <a:chExt cx="809625" cy="809625"/>
          </a:xfrm>
        </p:grpSpPr>
        <p:sp>
          <p:nvSpPr>
            <p:cNvPr id="248" name="object 248"/>
            <p:cNvSpPr/>
            <p:nvPr/>
          </p:nvSpPr>
          <p:spPr>
            <a:xfrm>
              <a:off x="1708705" y="4253507"/>
              <a:ext cx="809625" cy="809625"/>
            </a:xfrm>
            <a:custGeom>
              <a:avLst/>
              <a:gdLst/>
              <a:ahLst/>
              <a:cxnLst/>
              <a:rect l="l" t="t" r="r" b="b"/>
              <a:pathLst>
                <a:path w="809625" h="809625">
                  <a:moveTo>
                    <a:pt x="404812" y="809624"/>
                  </a:moveTo>
                  <a:lnTo>
                    <a:pt x="357609" y="806900"/>
                  </a:lnTo>
                  <a:lnTo>
                    <a:pt x="312003" y="798931"/>
                  </a:lnTo>
                  <a:lnTo>
                    <a:pt x="268300" y="786021"/>
                  </a:lnTo>
                  <a:lnTo>
                    <a:pt x="226801" y="768473"/>
                  </a:lnTo>
                  <a:lnTo>
                    <a:pt x="187813" y="746591"/>
                  </a:lnTo>
                  <a:lnTo>
                    <a:pt x="151637" y="720680"/>
                  </a:lnTo>
                  <a:lnTo>
                    <a:pt x="118580" y="691044"/>
                  </a:lnTo>
                  <a:lnTo>
                    <a:pt x="88943" y="657986"/>
                  </a:lnTo>
                  <a:lnTo>
                    <a:pt x="63033" y="621811"/>
                  </a:lnTo>
                  <a:lnTo>
                    <a:pt x="41151" y="582823"/>
                  </a:lnTo>
                  <a:lnTo>
                    <a:pt x="23603" y="541324"/>
                  </a:lnTo>
                  <a:lnTo>
                    <a:pt x="10693" y="497620"/>
                  </a:lnTo>
                  <a:lnTo>
                    <a:pt x="2723" y="452015"/>
                  </a:lnTo>
                  <a:lnTo>
                    <a:pt x="0" y="404812"/>
                  </a:lnTo>
                  <a:lnTo>
                    <a:pt x="2723" y="357609"/>
                  </a:lnTo>
                  <a:lnTo>
                    <a:pt x="10693" y="312003"/>
                  </a:lnTo>
                  <a:lnTo>
                    <a:pt x="23603" y="268300"/>
                  </a:lnTo>
                  <a:lnTo>
                    <a:pt x="41151" y="226801"/>
                  </a:lnTo>
                  <a:lnTo>
                    <a:pt x="63033" y="187813"/>
                  </a:lnTo>
                  <a:lnTo>
                    <a:pt x="88943" y="151637"/>
                  </a:lnTo>
                  <a:lnTo>
                    <a:pt x="118580" y="118580"/>
                  </a:lnTo>
                  <a:lnTo>
                    <a:pt x="151637" y="88943"/>
                  </a:lnTo>
                  <a:lnTo>
                    <a:pt x="187813" y="63033"/>
                  </a:lnTo>
                  <a:lnTo>
                    <a:pt x="226801" y="41151"/>
                  </a:lnTo>
                  <a:lnTo>
                    <a:pt x="268300" y="23603"/>
                  </a:lnTo>
                  <a:lnTo>
                    <a:pt x="312003" y="10693"/>
                  </a:lnTo>
                  <a:lnTo>
                    <a:pt x="357609" y="2723"/>
                  </a:lnTo>
                  <a:lnTo>
                    <a:pt x="404812" y="0"/>
                  </a:lnTo>
                  <a:lnTo>
                    <a:pt x="452015" y="2723"/>
                  </a:lnTo>
                  <a:lnTo>
                    <a:pt x="497620" y="10693"/>
                  </a:lnTo>
                  <a:lnTo>
                    <a:pt x="541324" y="23603"/>
                  </a:lnTo>
                  <a:lnTo>
                    <a:pt x="582823" y="41151"/>
                  </a:lnTo>
                  <a:lnTo>
                    <a:pt x="621811" y="63033"/>
                  </a:lnTo>
                  <a:lnTo>
                    <a:pt x="657986" y="88943"/>
                  </a:lnTo>
                  <a:lnTo>
                    <a:pt x="691044" y="118580"/>
                  </a:lnTo>
                  <a:lnTo>
                    <a:pt x="720680" y="151637"/>
                  </a:lnTo>
                  <a:lnTo>
                    <a:pt x="746591" y="187813"/>
                  </a:lnTo>
                  <a:lnTo>
                    <a:pt x="768473" y="226801"/>
                  </a:lnTo>
                  <a:lnTo>
                    <a:pt x="786020" y="268300"/>
                  </a:lnTo>
                  <a:lnTo>
                    <a:pt x="798931" y="312003"/>
                  </a:lnTo>
                  <a:lnTo>
                    <a:pt x="806900" y="357609"/>
                  </a:lnTo>
                  <a:lnTo>
                    <a:pt x="809624" y="404812"/>
                  </a:lnTo>
                  <a:lnTo>
                    <a:pt x="806900" y="452015"/>
                  </a:lnTo>
                  <a:lnTo>
                    <a:pt x="798931" y="497620"/>
                  </a:lnTo>
                  <a:lnTo>
                    <a:pt x="786020" y="541324"/>
                  </a:lnTo>
                  <a:lnTo>
                    <a:pt x="768473" y="582823"/>
                  </a:lnTo>
                  <a:lnTo>
                    <a:pt x="746591" y="621811"/>
                  </a:lnTo>
                  <a:lnTo>
                    <a:pt x="720680" y="657986"/>
                  </a:lnTo>
                  <a:lnTo>
                    <a:pt x="691044" y="691044"/>
                  </a:lnTo>
                  <a:lnTo>
                    <a:pt x="657986" y="720680"/>
                  </a:lnTo>
                  <a:lnTo>
                    <a:pt x="621811" y="746591"/>
                  </a:lnTo>
                  <a:lnTo>
                    <a:pt x="582823" y="768473"/>
                  </a:lnTo>
                  <a:lnTo>
                    <a:pt x="541324" y="786021"/>
                  </a:lnTo>
                  <a:lnTo>
                    <a:pt x="497620" y="798931"/>
                  </a:lnTo>
                  <a:lnTo>
                    <a:pt x="452015" y="806900"/>
                  </a:lnTo>
                  <a:lnTo>
                    <a:pt x="404812" y="809624"/>
                  </a:lnTo>
                  <a:close/>
                </a:path>
              </a:pathLst>
            </a:custGeom>
            <a:solidFill>
              <a:srgbClr val="D6D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/>
            <p:cNvSpPr/>
            <p:nvPr/>
          </p:nvSpPr>
          <p:spPr>
            <a:xfrm>
              <a:off x="1928162" y="4413572"/>
              <a:ext cx="368935" cy="491490"/>
            </a:xfrm>
            <a:custGeom>
              <a:avLst/>
              <a:gdLst/>
              <a:ahLst/>
              <a:cxnLst/>
              <a:rect l="l" t="t" r="r" b="b"/>
              <a:pathLst>
                <a:path w="368935" h="491489">
                  <a:moveTo>
                    <a:pt x="341178" y="491453"/>
                  </a:moveTo>
                  <a:lnTo>
                    <a:pt x="27248" y="491453"/>
                  </a:lnTo>
                  <a:lnTo>
                    <a:pt x="16658" y="489306"/>
                  </a:lnTo>
                  <a:lnTo>
                    <a:pt x="7995" y="483457"/>
                  </a:lnTo>
                  <a:lnTo>
                    <a:pt x="2146" y="474794"/>
                  </a:lnTo>
                  <a:lnTo>
                    <a:pt x="0" y="464204"/>
                  </a:lnTo>
                  <a:lnTo>
                    <a:pt x="0" y="27411"/>
                  </a:lnTo>
                  <a:lnTo>
                    <a:pt x="2146" y="16821"/>
                  </a:lnTo>
                  <a:lnTo>
                    <a:pt x="7995" y="8158"/>
                  </a:lnTo>
                  <a:lnTo>
                    <a:pt x="16658" y="2309"/>
                  </a:lnTo>
                  <a:lnTo>
                    <a:pt x="27248" y="163"/>
                  </a:lnTo>
                  <a:lnTo>
                    <a:pt x="27248" y="0"/>
                  </a:lnTo>
                  <a:lnTo>
                    <a:pt x="236752" y="0"/>
                  </a:lnTo>
                  <a:lnTo>
                    <a:pt x="368426" y="126452"/>
                  </a:lnTo>
                  <a:lnTo>
                    <a:pt x="368426" y="464204"/>
                  </a:lnTo>
                  <a:lnTo>
                    <a:pt x="366279" y="474794"/>
                  </a:lnTo>
                  <a:lnTo>
                    <a:pt x="360431" y="483457"/>
                  </a:lnTo>
                  <a:lnTo>
                    <a:pt x="351768" y="489306"/>
                  </a:lnTo>
                  <a:lnTo>
                    <a:pt x="341178" y="491453"/>
                  </a:lnTo>
                  <a:close/>
                </a:path>
              </a:pathLst>
            </a:custGeom>
            <a:solidFill>
              <a:srgbClr val="73873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0" name="object 2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5241" y="4413735"/>
              <a:ext cx="131511" cy="126452"/>
            </a:xfrm>
            <a:prstGeom prst="rect">
              <a:avLst/>
            </a:prstGeom>
          </p:spPr>
        </p:pic>
        <p:sp>
          <p:nvSpPr>
            <p:cNvPr id="251" name="object 251"/>
            <p:cNvSpPr/>
            <p:nvPr/>
          </p:nvSpPr>
          <p:spPr>
            <a:xfrm>
              <a:off x="1866649" y="4589954"/>
              <a:ext cx="293370" cy="159385"/>
            </a:xfrm>
            <a:custGeom>
              <a:avLst/>
              <a:gdLst/>
              <a:ahLst/>
              <a:cxnLst/>
              <a:rect l="l" t="t" r="r" b="b"/>
              <a:pathLst>
                <a:path w="293369" h="159385">
                  <a:moveTo>
                    <a:pt x="261553" y="159249"/>
                  </a:moveTo>
                  <a:lnTo>
                    <a:pt x="31490" y="159249"/>
                  </a:lnTo>
                  <a:lnTo>
                    <a:pt x="19205" y="156783"/>
                  </a:lnTo>
                  <a:lnTo>
                    <a:pt x="9198" y="150050"/>
                  </a:lnTo>
                  <a:lnTo>
                    <a:pt x="2465" y="140044"/>
                  </a:lnTo>
                  <a:lnTo>
                    <a:pt x="0" y="127758"/>
                  </a:lnTo>
                  <a:lnTo>
                    <a:pt x="0" y="31490"/>
                  </a:lnTo>
                  <a:lnTo>
                    <a:pt x="2465" y="19205"/>
                  </a:lnTo>
                  <a:lnTo>
                    <a:pt x="9198" y="9198"/>
                  </a:lnTo>
                  <a:lnTo>
                    <a:pt x="19205" y="2465"/>
                  </a:lnTo>
                  <a:lnTo>
                    <a:pt x="31490" y="0"/>
                  </a:lnTo>
                  <a:lnTo>
                    <a:pt x="261553" y="0"/>
                  </a:lnTo>
                  <a:lnTo>
                    <a:pt x="273839" y="2465"/>
                  </a:lnTo>
                  <a:lnTo>
                    <a:pt x="283845" y="9198"/>
                  </a:lnTo>
                  <a:lnTo>
                    <a:pt x="290579" y="19205"/>
                  </a:lnTo>
                  <a:lnTo>
                    <a:pt x="293044" y="31490"/>
                  </a:lnTo>
                  <a:lnTo>
                    <a:pt x="293044" y="127758"/>
                  </a:lnTo>
                  <a:lnTo>
                    <a:pt x="290579" y="140044"/>
                  </a:lnTo>
                  <a:lnTo>
                    <a:pt x="283845" y="150050"/>
                  </a:lnTo>
                  <a:lnTo>
                    <a:pt x="273839" y="156783"/>
                  </a:lnTo>
                  <a:lnTo>
                    <a:pt x="261553" y="159249"/>
                  </a:lnTo>
                  <a:close/>
                </a:path>
              </a:pathLst>
            </a:custGeom>
            <a:solidFill>
              <a:srgbClr val="6470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2" name="object 2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3104" y="4639556"/>
              <a:ext cx="177197" cy="66571"/>
            </a:xfrm>
            <a:prstGeom prst="rect">
              <a:avLst/>
            </a:prstGeom>
          </p:spPr>
        </p:pic>
      </p:grpSp>
      <p:grpSp>
        <p:nvGrpSpPr>
          <p:cNvPr id="253" name="object 253"/>
          <p:cNvGrpSpPr/>
          <p:nvPr/>
        </p:nvGrpSpPr>
        <p:grpSpPr>
          <a:xfrm>
            <a:off x="2804161" y="4253507"/>
            <a:ext cx="1000125" cy="1000125"/>
            <a:chOff x="2804161" y="4253507"/>
            <a:chExt cx="1000125" cy="1000125"/>
          </a:xfrm>
        </p:grpSpPr>
        <p:sp>
          <p:nvSpPr>
            <p:cNvPr id="254" name="object 254"/>
            <p:cNvSpPr/>
            <p:nvPr/>
          </p:nvSpPr>
          <p:spPr>
            <a:xfrm>
              <a:off x="2804161" y="4253507"/>
              <a:ext cx="1000125" cy="1000125"/>
            </a:xfrm>
            <a:custGeom>
              <a:avLst/>
              <a:gdLst/>
              <a:ahLst/>
              <a:cxnLst/>
              <a:rect l="l" t="t" r="r" b="b"/>
              <a:pathLst>
                <a:path w="1000125" h="1000125">
                  <a:moveTo>
                    <a:pt x="500062" y="1000124"/>
                  </a:moveTo>
                  <a:lnTo>
                    <a:pt x="451910" y="997835"/>
                  </a:lnTo>
                  <a:lnTo>
                    <a:pt x="405051" y="991106"/>
                  </a:lnTo>
                  <a:lnTo>
                    <a:pt x="359695" y="980147"/>
                  </a:lnTo>
                  <a:lnTo>
                    <a:pt x="316052" y="965169"/>
                  </a:lnTo>
                  <a:lnTo>
                    <a:pt x="274332" y="946380"/>
                  </a:lnTo>
                  <a:lnTo>
                    <a:pt x="234744" y="923991"/>
                  </a:lnTo>
                  <a:lnTo>
                    <a:pt x="197499" y="898212"/>
                  </a:lnTo>
                  <a:lnTo>
                    <a:pt x="162805" y="869251"/>
                  </a:lnTo>
                  <a:lnTo>
                    <a:pt x="130873" y="837319"/>
                  </a:lnTo>
                  <a:lnTo>
                    <a:pt x="101912" y="802625"/>
                  </a:lnTo>
                  <a:lnTo>
                    <a:pt x="76133" y="765380"/>
                  </a:lnTo>
                  <a:lnTo>
                    <a:pt x="53744" y="725792"/>
                  </a:lnTo>
                  <a:lnTo>
                    <a:pt x="34955" y="684072"/>
                  </a:lnTo>
                  <a:lnTo>
                    <a:pt x="19977" y="640429"/>
                  </a:lnTo>
                  <a:lnTo>
                    <a:pt x="9018" y="595073"/>
                  </a:lnTo>
                  <a:lnTo>
                    <a:pt x="2289" y="548214"/>
                  </a:lnTo>
                  <a:lnTo>
                    <a:pt x="0" y="500062"/>
                  </a:lnTo>
                  <a:lnTo>
                    <a:pt x="2289" y="451910"/>
                  </a:lnTo>
                  <a:lnTo>
                    <a:pt x="9018" y="405051"/>
                  </a:lnTo>
                  <a:lnTo>
                    <a:pt x="19977" y="359695"/>
                  </a:lnTo>
                  <a:lnTo>
                    <a:pt x="34955" y="316052"/>
                  </a:lnTo>
                  <a:lnTo>
                    <a:pt x="53744" y="274332"/>
                  </a:lnTo>
                  <a:lnTo>
                    <a:pt x="76133" y="234744"/>
                  </a:lnTo>
                  <a:lnTo>
                    <a:pt x="101912" y="197499"/>
                  </a:lnTo>
                  <a:lnTo>
                    <a:pt x="130873" y="162805"/>
                  </a:lnTo>
                  <a:lnTo>
                    <a:pt x="162805" y="130873"/>
                  </a:lnTo>
                  <a:lnTo>
                    <a:pt x="197499" y="101912"/>
                  </a:lnTo>
                  <a:lnTo>
                    <a:pt x="234744" y="76133"/>
                  </a:lnTo>
                  <a:lnTo>
                    <a:pt x="274332" y="53744"/>
                  </a:lnTo>
                  <a:lnTo>
                    <a:pt x="316052" y="34955"/>
                  </a:lnTo>
                  <a:lnTo>
                    <a:pt x="359695" y="19977"/>
                  </a:lnTo>
                  <a:lnTo>
                    <a:pt x="405051" y="9018"/>
                  </a:lnTo>
                  <a:lnTo>
                    <a:pt x="451910" y="2289"/>
                  </a:lnTo>
                  <a:lnTo>
                    <a:pt x="500062" y="0"/>
                  </a:lnTo>
                  <a:lnTo>
                    <a:pt x="548214" y="2289"/>
                  </a:lnTo>
                  <a:lnTo>
                    <a:pt x="595073" y="9018"/>
                  </a:lnTo>
                  <a:lnTo>
                    <a:pt x="640429" y="19977"/>
                  </a:lnTo>
                  <a:lnTo>
                    <a:pt x="684072" y="34955"/>
                  </a:lnTo>
                  <a:lnTo>
                    <a:pt x="725792" y="53744"/>
                  </a:lnTo>
                  <a:lnTo>
                    <a:pt x="765380" y="76133"/>
                  </a:lnTo>
                  <a:lnTo>
                    <a:pt x="802625" y="101912"/>
                  </a:lnTo>
                  <a:lnTo>
                    <a:pt x="837319" y="130873"/>
                  </a:lnTo>
                  <a:lnTo>
                    <a:pt x="869251" y="162805"/>
                  </a:lnTo>
                  <a:lnTo>
                    <a:pt x="898212" y="197499"/>
                  </a:lnTo>
                  <a:lnTo>
                    <a:pt x="923991" y="234744"/>
                  </a:lnTo>
                  <a:lnTo>
                    <a:pt x="946380" y="274332"/>
                  </a:lnTo>
                  <a:lnTo>
                    <a:pt x="965169" y="316052"/>
                  </a:lnTo>
                  <a:lnTo>
                    <a:pt x="980147" y="359695"/>
                  </a:lnTo>
                  <a:lnTo>
                    <a:pt x="991106" y="405051"/>
                  </a:lnTo>
                  <a:lnTo>
                    <a:pt x="997835" y="451910"/>
                  </a:lnTo>
                  <a:lnTo>
                    <a:pt x="1000124" y="500062"/>
                  </a:lnTo>
                  <a:lnTo>
                    <a:pt x="997835" y="548214"/>
                  </a:lnTo>
                  <a:lnTo>
                    <a:pt x="991106" y="595073"/>
                  </a:lnTo>
                  <a:lnTo>
                    <a:pt x="980147" y="640429"/>
                  </a:lnTo>
                  <a:lnTo>
                    <a:pt x="965169" y="684072"/>
                  </a:lnTo>
                  <a:lnTo>
                    <a:pt x="946380" y="725792"/>
                  </a:lnTo>
                  <a:lnTo>
                    <a:pt x="923991" y="765380"/>
                  </a:lnTo>
                  <a:lnTo>
                    <a:pt x="898212" y="802625"/>
                  </a:lnTo>
                  <a:lnTo>
                    <a:pt x="869251" y="837319"/>
                  </a:lnTo>
                  <a:lnTo>
                    <a:pt x="837319" y="869251"/>
                  </a:lnTo>
                  <a:lnTo>
                    <a:pt x="802625" y="898212"/>
                  </a:lnTo>
                  <a:lnTo>
                    <a:pt x="765380" y="923991"/>
                  </a:lnTo>
                  <a:lnTo>
                    <a:pt x="725792" y="946380"/>
                  </a:lnTo>
                  <a:lnTo>
                    <a:pt x="684072" y="965169"/>
                  </a:lnTo>
                  <a:lnTo>
                    <a:pt x="640429" y="980147"/>
                  </a:lnTo>
                  <a:lnTo>
                    <a:pt x="595073" y="991106"/>
                  </a:lnTo>
                  <a:lnTo>
                    <a:pt x="548214" y="997835"/>
                  </a:lnTo>
                  <a:lnTo>
                    <a:pt x="500062" y="1000124"/>
                  </a:lnTo>
                  <a:close/>
                </a:path>
              </a:pathLst>
            </a:custGeom>
            <a:solidFill>
              <a:srgbClr val="D6D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/>
            <p:cNvSpPr/>
            <p:nvPr/>
          </p:nvSpPr>
          <p:spPr>
            <a:xfrm>
              <a:off x="3075255" y="4451234"/>
              <a:ext cx="455295" cy="607695"/>
            </a:xfrm>
            <a:custGeom>
              <a:avLst/>
              <a:gdLst/>
              <a:ahLst/>
              <a:cxnLst/>
              <a:rect l="l" t="t" r="r" b="b"/>
              <a:pathLst>
                <a:path w="455295" h="607695">
                  <a:moveTo>
                    <a:pt x="421455" y="607089"/>
                  </a:moveTo>
                  <a:lnTo>
                    <a:pt x="33659" y="607089"/>
                  </a:lnTo>
                  <a:lnTo>
                    <a:pt x="20577" y="604437"/>
                  </a:lnTo>
                  <a:lnTo>
                    <a:pt x="9876" y="597212"/>
                  </a:lnTo>
                  <a:lnTo>
                    <a:pt x="2651" y="586511"/>
                  </a:lnTo>
                  <a:lnTo>
                    <a:pt x="0" y="573429"/>
                  </a:lnTo>
                  <a:lnTo>
                    <a:pt x="0" y="33861"/>
                  </a:lnTo>
                  <a:lnTo>
                    <a:pt x="2651" y="20779"/>
                  </a:lnTo>
                  <a:lnTo>
                    <a:pt x="9876" y="10077"/>
                  </a:lnTo>
                  <a:lnTo>
                    <a:pt x="20577" y="2853"/>
                  </a:lnTo>
                  <a:lnTo>
                    <a:pt x="33659" y="201"/>
                  </a:lnTo>
                  <a:lnTo>
                    <a:pt x="33659" y="0"/>
                  </a:lnTo>
                  <a:lnTo>
                    <a:pt x="292458" y="0"/>
                  </a:lnTo>
                  <a:lnTo>
                    <a:pt x="455115" y="156206"/>
                  </a:lnTo>
                  <a:lnTo>
                    <a:pt x="455115" y="573429"/>
                  </a:lnTo>
                  <a:lnTo>
                    <a:pt x="452463" y="586511"/>
                  </a:lnTo>
                  <a:lnTo>
                    <a:pt x="445239" y="597212"/>
                  </a:lnTo>
                  <a:lnTo>
                    <a:pt x="434537" y="604437"/>
                  </a:lnTo>
                  <a:lnTo>
                    <a:pt x="421455" y="607089"/>
                  </a:lnTo>
                  <a:close/>
                </a:path>
              </a:pathLst>
            </a:custGeom>
            <a:solidFill>
              <a:srgbClr val="D84F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6" name="object 2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68117" y="4451436"/>
              <a:ext cx="162454" cy="156206"/>
            </a:xfrm>
            <a:prstGeom prst="rect">
              <a:avLst/>
            </a:prstGeom>
          </p:spPr>
        </p:pic>
        <p:sp>
          <p:nvSpPr>
            <p:cNvPr id="257" name="object 257"/>
            <p:cNvSpPr/>
            <p:nvPr/>
          </p:nvSpPr>
          <p:spPr>
            <a:xfrm>
              <a:off x="2999268" y="4669117"/>
              <a:ext cx="362585" cy="196850"/>
            </a:xfrm>
            <a:custGeom>
              <a:avLst/>
              <a:gdLst/>
              <a:ahLst/>
              <a:cxnLst/>
              <a:rect l="l" t="t" r="r" b="b"/>
              <a:pathLst>
                <a:path w="362585" h="196850">
                  <a:moveTo>
                    <a:pt x="323095" y="196719"/>
                  </a:moveTo>
                  <a:lnTo>
                    <a:pt x="38900" y="196719"/>
                  </a:lnTo>
                  <a:lnTo>
                    <a:pt x="23723" y="193674"/>
                  </a:lnTo>
                  <a:lnTo>
                    <a:pt x="11362" y="185356"/>
                  </a:lnTo>
                  <a:lnTo>
                    <a:pt x="3045" y="172995"/>
                  </a:lnTo>
                  <a:lnTo>
                    <a:pt x="0" y="157818"/>
                  </a:lnTo>
                  <a:lnTo>
                    <a:pt x="0" y="38900"/>
                  </a:lnTo>
                  <a:lnTo>
                    <a:pt x="3045" y="23723"/>
                  </a:lnTo>
                  <a:lnTo>
                    <a:pt x="11362" y="11362"/>
                  </a:lnTo>
                  <a:lnTo>
                    <a:pt x="23723" y="3045"/>
                  </a:lnTo>
                  <a:lnTo>
                    <a:pt x="38900" y="0"/>
                  </a:lnTo>
                  <a:lnTo>
                    <a:pt x="323095" y="0"/>
                  </a:lnTo>
                  <a:lnTo>
                    <a:pt x="338272" y="3045"/>
                  </a:lnTo>
                  <a:lnTo>
                    <a:pt x="350633" y="11362"/>
                  </a:lnTo>
                  <a:lnTo>
                    <a:pt x="358950" y="23723"/>
                  </a:lnTo>
                  <a:lnTo>
                    <a:pt x="361996" y="38900"/>
                  </a:lnTo>
                  <a:lnTo>
                    <a:pt x="361996" y="157818"/>
                  </a:lnTo>
                  <a:lnTo>
                    <a:pt x="358950" y="172995"/>
                  </a:lnTo>
                  <a:lnTo>
                    <a:pt x="350633" y="185356"/>
                  </a:lnTo>
                  <a:lnTo>
                    <a:pt x="338272" y="193674"/>
                  </a:lnTo>
                  <a:lnTo>
                    <a:pt x="323095" y="196719"/>
                  </a:lnTo>
                  <a:close/>
                </a:path>
              </a:pathLst>
            </a:custGeom>
            <a:solidFill>
              <a:srgbClr val="C23F2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8" name="object 2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30912" y="4730793"/>
              <a:ext cx="301529" cy="81832"/>
            </a:xfrm>
            <a:prstGeom prst="rect">
              <a:avLst/>
            </a:prstGeom>
          </p:spPr>
        </p:pic>
      </p:grpSp>
      <p:pic>
        <p:nvPicPr>
          <p:cNvPr id="259" name="object 25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604467" y="1756481"/>
            <a:ext cx="952499" cy="952499"/>
          </a:xfrm>
          <a:prstGeom prst="rect">
            <a:avLst/>
          </a:prstGeom>
        </p:spPr>
      </p:pic>
      <p:sp>
        <p:nvSpPr>
          <p:cNvPr id="260" name="object 260"/>
          <p:cNvSpPr/>
          <p:nvPr/>
        </p:nvSpPr>
        <p:spPr>
          <a:xfrm>
            <a:off x="8025746" y="4040902"/>
            <a:ext cx="363855" cy="195580"/>
          </a:xfrm>
          <a:custGeom>
            <a:avLst/>
            <a:gdLst/>
            <a:ahLst/>
            <a:cxnLst/>
            <a:rect l="l" t="t" r="r" b="b"/>
            <a:pathLst>
              <a:path w="363854" h="195579">
                <a:moveTo>
                  <a:pt x="0" y="195280"/>
                </a:moveTo>
                <a:lnTo>
                  <a:pt x="363470" y="195280"/>
                </a:lnTo>
                <a:lnTo>
                  <a:pt x="363470" y="0"/>
                </a:lnTo>
                <a:lnTo>
                  <a:pt x="0" y="0"/>
                </a:lnTo>
                <a:lnTo>
                  <a:pt x="0" y="195280"/>
                </a:lnTo>
                <a:close/>
              </a:path>
            </a:pathLst>
          </a:custGeom>
          <a:solidFill>
            <a:srgbClr val="74D0C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1" name="object 261"/>
          <p:cNvGrpSpPr/>
          <p:nvPr/>
        </p:nvGrpSpPr>
        <p:grpSpPr>
          <a:xfrm>
            <a:off x="7645680" y="3249743"/>
            <a:ext cx="594995" cy="1010919"/>
            <a:chOff x="7645680" y="3249743"/>
            <a:chExt cx="594995" cy="1010919"/>
          </a:xfrm>
        </p:grpSpPr>
        <p:sp>
          <p:nvSpPr>
            <p:cNvPr id="262" name="object 262"/>
            <p:cNvSpPr/>
            <p:nvPr/>
          </p:nvSpPr>
          <p:spPr>
            <a:xfrm>
              <a:off x="7845482" y="3475231"/>
              <a:ext cx="195580" cy="423545"/>
            </a:xfrm>
            <a:custGeom>
              <a:avLst/>
              <a:gdLst/>
              <a:ahLst/>
              <a:cxnLst/>
              <a:rect l="l" t="t" r="r" b="b"/>
              <a:pathLst>
                <a:path w="195579" h="423545">
                  <a:moveTo>
                    <a:pt x="0" y="423399"/>
                  </a:moveTo>
                  <a:lnTo>
                    <a:pt x="195173" y="423399"/>
                  </a:lnTo>
                  <a:lnTo>
                    <a:pt x="195173" y="0"/>
                  </a:lnTo>
                  <a:lnTo>
                    <a:pt x="0" y="0"/>
                  </a:lnTo>
                  <a:lnTo>
                    <a:pt x="0" y="423399"/>
                  </a:lnTo>
                  <a:close/>
                </a:path>
              </a:pathLst>
            </a:custGeom>
            <a:solidFill>
              <a:srgbClr val="74D0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/>
            <p:cNvSpPr/>
            <p:nvPr/>
          </p:nvSpPr>
          <p:spPr>
            <a:xfrm>
              <a:off x="7645679" y="3249751"/>
              <a:ext cx="594995" cy="1010919"/>
            </a:xfrm>
            <a:custGeom>
              <a:avLst/>
              <a:gdLst/>
              <a:ahLst/>
              <a:cxnLst/>
              <a:rect l="l" t="t" r="r" b="b"/>
              <a:pathLst>
                <a:path w="594995" h="1010920">
                  <a:moveTo>
                    <a:pt x="505574" y="0"/>
                  </a:moveTo>
                  <a:lnTo>
                    <a:pt x="360121" y="0"/>
                  </a:lnTo>
                  <a:lnTo>
                    <a:pt x="360121" y="145770"/>
                  </a:lnTo>
                  <a:lnTo>
                    <a:pt x="234619" y="145770"/>
                  </a:lnTo>
                  <a:lnTo>
                    <a:pt x="234619" y="0"/>
                  </a:lnTo>
                  <a:lnTo>
                    <a:pt x="89179" y="0"/>
                  </a:lnTo>
                  <a:lnTo>
                    <a:pt x="89179" y="145770"/>
                  </a:lnTo>
                  <a:lnTo>
                    <a:pt x="89179" y="201612"/>
                  </a:lnTo>
                  <a:lnTo>
                    <a:pt x="89179" y="225488"/>
                  </a:lnTo>
                  <a:lnTo>
                    <a:pt x="505574" y="225488"/>
                  </a:lnTo>
                  <a:lnTo>
                    <a:pt x="505574" y="201612"/>
                  </a:lnTo>
                  <a:lnTo>
                    <a:pt x="505574" y="145770"/>
                  </a:lnTo>
                  <a:lnTo>
                    <a:pt x="505574" y="0"/>
                  </a:lnTo>
                  <a:close/>
                </a:path>
                <a:path w="594995" h="1010920">
                  <a:moveTo>
                    <a:pt x="594728" y="753059"/>
                  </a:moveTo>
                  <a:lnTo>
                    <a:pt x="446036" y="495503"/>
                  </a:lnTo>
                  <a:lnTo>
                    <a:pt x="148717" y="495503"/>
                  </a:lnTo>
                  <a:lnTo>
                    <a:pt x="0" y="753059"/>
                  </a:lnTo>
                  <a:lnTo>
                    <a:pt x="148717" y="1010602"/>
                  </a:lnTo>
                  <a:lnTo>
                    <a:pt x="446036" y="1010602"/>
                  </a:lnTo>
                  <a:lnTo>
                    <a:pt x="594728" y="753059"/>
                  </a:lnTo>
                  <a:close/>
                </a:path>
              </a:pathLst>
            </a:custGeom>
            <a:solidFill>
              <a:srgbClr val="32373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4" name="object 264"/>
          <p:cNvSpPr/>
          <p:nvPr/>
        </p:nvSpPr>
        <p:spPr>
          <a:xfrm>
            <a:off x="9773428" y="4040902"/>
            <a:ext cx="408940" cy="195580"/>
          </a:xfrm>
          <a:custGeom>
            <a:avLst/>
            <a:gdLst/>
            <a:ahLst/>
            <a:cxnLst/>
            <a:rect l="l" t="t" r="r" b="b"/>
            <a:pathLst>
              <a:path w="408940" h="195579">
                <a:moveTo>
                  <a:pt x="0" y="195280"/>
                </a:moveTo>
                <a:lnTo>
                  <a:pt x="408588" y="195280"/>
                </a:lnTo>
                <a:lnTo>
                  <a:pt x="408588" y="0"/>
                </a:lnTo>
                <a:lnTo>
                  <a:pt x="0" y="0"/>
                </a:lnTo>
                <a:lnTo>
                  <a:pt x="0" y="195280"/>
                </a:lnTo>
                <a:close/>
              </a:path>
            </a:pathLst>
          </a:custGeom>
          <a:solidFill>
            <a:srgbClr val="74D0C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5" name="object 265"/>
          <p:cNvGrpSpPr/>
          <p:nvPr/>
        </p:nvGrpSpPr>
        <p:grpSpPr>
          <a:xfrm>
            <a:off x="9967344" y="3249743"/>
            <a:ext cx="594995" cy="1010919"/>
            <a:chOff x="9967344" y="3249743"/>
            <a:chExt cx="594995" cy="1010919"/>
          </a:xfrm>
        </p:grpSpPr>
        <p:sp>
          <p:nvSpPr>
            <p:cNvPr id="266" name="object 266"/>
            <p:cNvSpPr/>
            <p:nvPr/>
          </p:nvSpPr>
          <p:spPr>
            <a:xfrm>
              <a:off x="10167106" y="3475231"/>
              <a:ext cx="195580" cy="423545"/>
            </a:xfrm>
            <a:custGeom>
              <a:avLst/>
              <a:gdLst/>
              <a:ahLst/>
              <a:cxnLst/>
              <a:rect l="l" t="t" r="r" b="b"/>
              <a:pathLst>
                <a:path w="195579" h="423545">
                  <a:moveTo>
                    <a:pt x="0" y="423399"/>
                  </a:moveTo>
                  <a:lnTo>
                    <a:pt x="195182" y="423399"/>
                  </a:lnTo>
                  <a:lnTo>
                    <a:pt x="195182" y="0"/>
                  </a:lnTo>
                  <a:lnTo>
                    <a:pt x="0" y="0"/>
                  </a:lnTo>
                  <a:lnTo>
                    <a:pt x="0" y="423399"/>
                  </a:lnTo>
                  <a:close/>
                </a:path>
              </a:pathLst>
            </a:custGeom>
            <a:solidFill>
              <a:srgbClr val="74D0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/>
            <p:cNvSpPr/>
            <p:nvPr/>
          </p:nvSpPr>
          <p:spPr>
            <a:xfrm>
              <a:off x="9967341" y="3249751"/>
              <a:ext cx="594995" cy="1010919"/>
            </a:xfrm>
            <a:custGeom>
              <a:avLst/>
              <a:gdLst/>
              <a:ahLst/>
              <a:cxnLst/>
              <a:rect l="l" t="t" r="r" b="b"/>
              <a:pathLst>
                <a:path w="594995" h="1010920">
                  <a:moveTo>
                    <a:pt x="505548" y="0"/>
                  </a:moveTo>
                  <a:lnTo>
                    <a:pt x="360057" y="0"/>
                  </a:lnTo>
                  <a:lnTo>
                    <a:pt x="360057" y="145770"/>
                  </a:lnTo>
                  <a:lnTo>
                    <a:pt x="234645" y="145770"/>
                  </a:lnTo>
                  <a:lnTo>
                    <a:pt x="234645" y="0"/>
                  </a:lnTo>
                  <a:lnTo>
                    <a:pt x="89154" y="0"/>
                  </a:lnTo>
                  <a:lnTo>
                    <a:pt x="89154" y="145770"/>
                  </a:lnTo>
                  <a:lnTo>
                    <a:pt x="89154" y="201612"/>
                  </a:lnTo>
                  <a:lnTo>
                    <a:pt x="89154" y="225488"/>
                  </a:lnTo>
                  <a:lnTo>
                    <a:pt x="505548" y="225488"/>
                  </a:lnTo>
                  <a:lnTo>
                    <a:pt x="505548" y="201612"/>
                  </a:lnTo>
                  <a:lnTo>
                    <a:pt x="505548" y="145770"/>
                  </a:lnTo>
                  <a:lnTo>
                    <a:pt x="505548" y="0"/>
                  </a:lnTo>
                  <a:close/>
                </a:path>
                <a:path w="594995" h="1010920">
                  <a:moveTo>
                    <a:pt x="594702" y="753059"/>
                  </a:moveTo>
                  <a:lnTo>
                    <a:pt x="445998" y="495503"/>
                  </a:lnTo>
                  <a:lnTo>
                    <a:pt x="148602" y="495503"/>
                  </a:lnTo>
                  <a:lnTo>
                    <a:pt x="0" y="753059"/>
                  </a:lnTo>
                  <a:lnTo>
                    <a:pt x="148602" y="1010602"/>
                  </a:lnTo>
                  <a:lnTo>
                    <a:pt x="445998" y="1010602"/>
                  </a:lnTo>
                  <a:lnTo>
                    <a:pt x="594702" y="753059"/>
                  </a:lnTo>
                  <a:close/>
                </a:path>
              </a:pathLst>
            </a:custGeom>
            <a:solidFill>
              <a:srgbClr val="32373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8" name="object 268"/>
          <p:cNvGrpSpPr/>
          <p:nvPr/>
        </p:nvGrpSpPr>
        <p:grpSpPr>
          <a:xfrm>
            <a:off x="7936437" y="2004264"/>
            <a:ext cx="833119" cy="758825"/>
            <a:chOff x="7936437" y="2004264"/>
            <a:chExt cx="833119" cy="758825"/>
          </a:xfrm>
        </p:grpSpPr>
        <p:sp>
          <p:nvSpPr>
            <p:cNvPr id="269" name="object 269"/>
            <p:cNvSpPr/>
            <p:nvPr/>
          </p:nvSpPr>
          <p:spPr>
            <a:xfrm>
              <a:off x="8214595" y="2231537"/>
              <a:ext cx="401320" cy="382905"/>
            </a:xfrm>
            <a:custGeom>
              <a:avLst/>
              <a:gdLst/>
              <a:ahLst/>
              <a:cxnLst/>
              <a:rect l="l" t="t" r="r" b="b"/>
              <a:pathLst>
                <a:path w="401320" h="382905">
                  <a:moveTo>
                    <a:pt x="353629" y="382570"/>
                  </a:moveTo>
                  <a:lnTo>
                    <a:pt x="0" y="50593"/>
                  </a:lnTo>
                  <a:lnTo>
                    <a:pt x="47455" y="0"/>
                  </a:lnTo>
                  <a:lnTo>
                    <a:pt x="401084" y="331996"/>
                  </a:lnTo>
                  <a:lnTo>
                    <a:pt x="353629" y="382570"/>
                  </a:lnTo>
                  <a:close/>
                </a:path>
              </a:pathLst>
            </a:custGeom>
            <a:solidFill>
              <a:srgbClr val="66B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/>
            <p:cNvSpPr/>
            <p:nvPr/>
          </p:nvSpPr>
          <p:spPr>
            <a:xfrm>
              <a:off x="8495060" y="2488547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4" h="274955">
                  <a:moveTo>
                    <a:pt x="120334" y="274384"/>
                  </a:moveTo>
                  <a:lnTo>
                    <a:pt x="79237" y="262711"/>
                  </a:lnTo>
                  <a:lnTo>
                    <a:pt x="42566" y="237914"/>
                  </a:lnTo>
                  <a:lnTo>
                    <a:pt x="15547" y="202880"/>
                  </a:lnTo>
                  <a:lnTo>
                    <a:pt x="1326" y="162607"/>
                  </a:lnTo>
                  <a:lnTo>
                    <a:pt x="0" y="120319"/>
                  </a:lnTo>
                  <a:lnTo>
                    <a:pt x="11667" y="79243"/>
                  </a:lnTo>
                  <a:lnTo>
                    <a:pt x="36427" y="42605"/>
                  </a:lnTo>
                  <a:lnTo>
                    <a:pt x="71461" y="15575"/>
                  </a:lnTo>
                  <a:lnTo>
                    <a:pt x="111739" y="1338"/>
                  </a:lnTo>
                  <a:lnTo>
                    <a:pt x="154037" y="0"/>
                  </a:lnTo>
                  <a:lnTo>
                    <a:pt x="195133" y="11664"/>
                  </a:lnTo>
                  <a:lnTo>
                    <a:pt x="231805" y="36436"/>
                  </a:lnTo>
                  <a:lnTo>
                    <a:pt x="258786" y="71489"/>
                  </a:lnTo>
                  <a:lnTo>
                    <a:pt x="273003" y="111760"/>
                  </a:lnTo>
                  <a:lnTo>
                    <a:pt x="274343" y="154038"/>
                  </a:lnTo>
                  <a:lnTo>
                    <a:pt x="262694" y="195113"/>
                  </a:lnTo>
                  <a:lnTo>
                    <a:pt x="237944" y="231775"/>
                  </a:lnTo>
                  <a:lnTo>
                    <a:pt x="202910" y="258803"/>
                  </a:lnTo>
                  <a:lnTo>
                    <a:pt x="162632" y="273044"/>
                  </a:lnTo>
                  <a:lnTo>
                    <a:pt x="120334" y="274384"/>
                  </a:lnTo>
                  <a:close/>
                </a:path>
              </a:pathLst>
            </a:custGeom>
            <a:solidFill>
              <a:srgbClr val="BE660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1" name="object 27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46362" y="2257769"/>
              <a:ext cx="328390" cy="319308"/>
            </a:xfrm>
            <a:prstGeom prst="rect">
              <a:avLst/>
            </a:prstGeom>
          </p:spPr>
        </p:pic>
        <p:sp>
          <p:nvSpPr>
            <p:cNvPr id="272" name="object 272"/>
            <p:cNvSpPr/>
            <p:nvPr/>
          </p:nvSpPr>
          <p:spPr>
            <a:xfrm>
              <a:off x="7936437" y="2004264"/>
              <a:ext cx="544830" cy="544830"/>
            </a:xfrm>
            <a:custGeom>
              <a:avLst/>
              <a:gdLst/>
              <a:ahLst/>
              <a:cxnLst/>
              <a:rect l="l" t="t" r="r" b="b"/>
              <a:pathLst>
                <a:path w="544829" h="544830">
                  <a:moveTo>
                    <a:pt x="257540" y="544441"/>
                  </a:moveTo>
                  <a:lnTo>
                    <a:pt x="211404" y="537992"/>
                  </a:lnTo>
                  <a:lnTo>
                    <a:pt x="166659" y="523612"/>
                  </a:lnTo>
                  <a:lnTo>
                    <a:pt x="124395" y="501268"/>
                  </a:lnTo>
                  <a:lnTo>
                    <a:pt x="85703" y="470925"/>
                  </a:lnTo>
                  <a:lnTo>
                    <a:pt x="52957" y="434177"/>
                  </a:lnTo>
                  <a:lnTo>
                    <a:pt x="27979" y="393376"/>
                  </a:lnTo>
                  <a:lnTo>
                    <a:pt x="10804" y="349610"/>
                  </a:lnTo>
                  <a:lnTo>
                    <a:pt x="1466" y="303966"/>
                  </a:lnTo>
                  <a:lnTo>
                    <a:pt x="0" y="257532"/>
                  </a:lnTo>
                  <a:lnTo>
                    <a:pt x="6438" y="211394"/>
                  </a:lnTo>
                  <a:lnTo>
                    <a:pt x="20815" y="166641"/>
                  </a:lnTo>
                  <a:lnTo>
                    <a:pt x="43165" y="124359"/>
                  </a:lnTo>
                  <a:lnTo>
                    <a:pt x="73523" y="85636"/>
                  </a:lnTo>
                  <a:lnTo>
                    <a:pt x="110248" y="52915"/>
                  </a:lnTo>
                  <a:lnTo>
                    <a:pt x="151032" y="27956"/>
                  </a:lnTo>
                  <a:lnTo>
                    <a:pt x="194788" y="10794"/>
                  </a:lnTo>
                  <a:lnTo>
                    <a:pt x="240428" y="1464"/>
                  </a:lnTo>
                  <a:lnTo>
                    <a:pt x="286864" y="0"/>
                  </a:lnTo>
                  <a:lnTo>
                    <a:pt x="333009" y="6436"/>
                  </a:lnTo>
                  <a:lnTo>
                    <a:pt x="377775" y="20807"/>
                  </a:lnTo>
                  <a:lnTo>
                    <a:pt x="420075" y="43149"/>
                  </a:lnTo>
                  <a:lnTo>
                    <a:pt x="458821" y="73494"/>
                  </a:lnTo>
                  <a:lnTo>
                    <a:pt x="491528" y="110243"/>
                  </a:lnTo>
                  <a:lnTo>
                    <a:pt x="516476" y="151048"/>
                  </a:lnTo>
                  <a:lnTo>
                    <a:pt x="533631" y="194820"/>
                  </a:lnTo>
                  <a:lnTo>
                    <a:pt x="542955" y="240472"/>
                  </a:lnTo>
                  <a:lnTo>
                    <a:pt x="544416" y="286917"/>
                  </a:lnTo>
                  <a:lnTo>
                    <a:pt x="537976" y="333065"/>
                  </a:lnTo>
                  <a:lnTo>
                    <a:pt x="523601" y="377831"/>
                  </a:lnTo>
                  <a:lnTo>
                    <a:pt x="501256" y="420125"/>
                  </a:lnTo>
                  <a:lnTo>
                    <a:pt x="470905" y="458861"/>
                  </a:lnTo>
                  <a:lnTo>
                    <a:pt x="434176" y="491576"/>
                  </a:lnTo>
                  <a:lnTo>
                    <a:pt x="393385" y="516525"/>
                  </a:lnTo>
                  <a:lnTo>
                    <a:pt x="349621" y="533674"/>
                  </a:lnTo>
                  <a:lnTo>
                    <a:pt x="303976" y="542990"/>
                  </a:lnTo>
                  <a:lnTo>
                    <a:pt x="257540" y="544441"/>
                  </a:lnTo>
                  <a:close/>
                </a:path>
              </a:pathLst>
            </a:custGeom>
            <a:solidFill>
              <a:srgbClr val="BE66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/>
            <p:cNvSpPr/>
            <p:nvPr/>
          </p:nvSpPr>
          <p:spPr>
            <a:xfrm>
              <a:off x="7990726" y="2058567"/>
              <a:ext cx="436245" cy="436245"/>
            </a:xfrm>
            <a:custGeom>
              <a:avLst/>
              <a:gdLst/>
              <a:ahLst/>
              <a:cxnLst/>
              <a:rect l="l" t="t" r="r" b="b"/>
              <a:pathLst>
                <a:path w="436245" h="436244">
                  <a:moveTo>
                    <a:pt x="200807" y="435848"/>
                  </a:moveTo>
                  <a:lnTo>
                    <a:pt x="153569" y="426875"/>
                  </a:lnTo>
                  <a:lnTo>
                    <a:pt x="108796" y="407366"/>
                  </a:lnTo>
                  <a:lnTo>
                    <a:pt x="68346" y="377263"/>
                  </a:lnTo>
                  <a:lnTo>
                    <a:pt x="35742" y="338736"/>
                  </a:lnTo>
                  <a:lnTo>
                    <a:pt x="13444" y="295251"/>
                  </a:lnTo>
                  <a:lnTo>
                    <a:pt x="1510" y="248661"/>
                  </a:lnTo>
                  <a:lnTo>
                    <a:pt x="0" y="200818"/>
                  </a:lnTo>
                  <a:lnTo>
                    <a:pt x="8972" y="153575"/>
                  </a:lnTo>
                  <a:lnTo>
                    <a:pt x="28486" y="108782"/>
                  </a:lnTo>
                  <a:lnTo>
                    <a:pt x="58601" y="68293"/>
                  </a:lnTo>
                  <a:lnTo>
                    <a:pt x="97114" y="35710"/>
                  </a:lnTo>
                  <a:lnTo>
                    <a:pt x="140588" y="13428"/>
                  </a:lnTo>
                  <a:lnTo>
                    <a:pt x="187173" y="1506"/>
                  </a:lnTo>
                  <a:lnTo>
                    <a:pt x="235018" y="0"/>
                  </a:lnTo>
                  <a:lnTo>
                    <a:pt x="282272" y="8967"/>
                  </a:lnTo>
                  <a:lnTo>
                    <a:pt x="327083" y="28464"/>
                  </a:lnTo>
                  <a:lnTo>
                    <a:pt x="367600" y="58549"/>
                  </a:lnTo>
                  <a:lnTo>
                    <a:pt x="400146" y="97082"/>
                  </a:lnTo>
                  <a:lnTo>
                    <a:pt x="422406" y="140574"/>
                  </a:lnTo>
                  <a:lnTo>
                    <a:pt x="434317" y="187173"/>
                  </a:lnTo>
                  <a:lnTo>
                    <a:pt x="435817" y="235024"/>
                  </a:lnTo>
                  <a:lnTo>
                    <a:pt x="426847" y="282275"/>
                  </a:lnTo>
                  <a:lnTo>
                    <a:pt x="407344" y="327070"/>
                  </a:lnTo>
                  <a:lnTo>
                    <a:pt x="377247" y="367558"/>
                  </a:lnTo>
                  <a:lnTo>
                    <a:pt x="338730" y="400142"/>
                  </a:lnTo>
                  <a:lnTo>
                    <a:pt x="295245" y="422424"/>
                  </a:lnTo>
                  <a:lnTo>
                    <a:pt x="248652" y="434345"/>
                  </a:lnTo>
                  <a:lnTo>
                    <a:pt x="200807" y="435848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/>
            <p:cNvSpPr/>
            <p:nvPr/>
          </p:nvSpPr>
          <p:spPr>
            <a:xfrm>
              <a:off x="8054356" y="2122243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135307" y="308493"/>
                  </a:moveTo>
                  <a:lnTo>
                    <a:pt x="89110" y="295375"/>
                  </a:lnTo>
                  <a:lnTo>
                    <a:pt x="47884" y="267535"/>
                  </a:lnTo>
                  <a:lnTo>
                    <a:pt x="17501" y="228129"/>
                  </a:lnTo>
                  <a:lnTo>
                    <a:pt x="1500" y="182845"/>
                  </a:lnTo>
                  <a:lnTo>
                    <a:pt x="0" y="135297"/>
                  </a:lnTo>
                  <a:lnTo>
                    <a:pt x="13116" y="89098"/>
                  </a:lnTo>
                  <a:lnTo>
                    <a:pt x="40965" y="47864"/>
                  </a:lnTo>
                  <a:lnTo>
                    <a:pt x="80404" y="17490"/>
                  </a:lnTo>
                  <a:lnTo>
                    <a:pt x="125688" y="1496"/>
                  </a:lnTo>
                  <a:lnTo>
                    <a:pt x="173218" y="0"/>
                  </a:lnTo>
                  <a:lnTo>
                    <a:pt x="219392" y="13120"/>
                  </a:lnTo>
                  <a:lnTo>
                    <a:pt x="260607" y="40974"/>
                  </a:lnTo>
                  <a:lnTo>
                    <a:pt x="290991" y="80365"/>
                  </a:lnTo>
                  <a:lnTo>
                    <a:pt x="306997" y="125647"/>
                  </a:lnTo>
                  <a:lnTo>
                    <a:pt x="308513" y="173201"/>
                  </a:lnTo>
                  <a:lnTo>
                    <a:pt x="295426" y="219407"/>
                  </a:lnTo>
                  <a:lnTo>
                    <a:pt x="267623" y="260645"/>
                  </a:lnTo>
                  <a:lnTo>
                    <a:pt x="228175" y="291015"/>
                  </a:lnTo>
                  <a:lnTo>
                    <a:pt x="182866" y="307002"/>
                  </a:lnTo>
                  <a:lnTo>
                    <a:pt x="135307" y="308493"/>
                  </a:lnTo>
                  <a:close/>
                </a:path>
              </a:pathLst>
            </a:custGeom>
            <a:solidFill>
              <a:srgbClr val="454E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5" name="object 27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15664" y="2171841"/>
              <a:ext cx="185974" cy="197628"/>
            </a:xfrm>
            <a:prstGeom prst="rect">
              <a:avLst/>
            </a:prstGeom>
          </p:spPr>
        </p:pic>
      </p:grpSp>
      <p:grpSp>
        <p:nvGrpSpPr>
          <p:cNvPr id="276" name="object 276"/>
          <p:cNvGrpSpPr/>
          <p:nvPr/>
        </p:nvGrpSpPr>
        <p:grpSpPr>
          <a:xfrm>
            <a:off x="9393311" y="2004264"/>
            <a:ext cx="833119" cy="758825"/>
            <a:chOff x="9393311" y="2004264"/>
            <a:chExt cx="833119" cy="758825"/>
          </a:xfrm>
        </p:grpSpPr>
        <p:sp>
          <p:nvSpPr>
            <p:cNvPr id="277" name="object 277"/>
            <p:cNvSpPr/>
            <p:nvPr/>
          </p:nvSpPr>
          <p:spPr>
            <a:xfrm>
              <a:off x="9546965" y="2231537"/>
              <a:ext cx="401320" cy="382905"/>
            </a:xfrm>
            <a:custGeom>
              <a:avLst/>
              <a:gdLst/>
              <a:ahLst/>
              <a:cxnLst/>
              <a:rect l="l" t="t" r="r" b="b"/>
              <a:pathLst>
                <a:path w="401320" h="382905">
                  <a:moveTo>
                    <a:pt x="47553" y="382570"/>
                  </a:moveTo>
                  <a:lnTo>
                    <a:pt x="0" y="331996"/>
                  </a:lnTo>
                  <a:lnTo>
                    <a:pt x="353629" y="0"/>
                  </a:lnTo>
                  <a:lnTo>
                    <a:pt x="401084" y="50593"/>
                  </a:lnTo>
                  <a:lnTo>
                    <a:pt x="47553" y="382570"/>
                  </a:lnTo>
                  <a:close/>
                </a:path>
              </a:pathLst>
            </a:custGeom>
            <a:solidFill>
              <a:srgbClr val="66B5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/>
            <p:cNvSpPr/>
            <p:nvPr/>
          </p:nvSpPr>
          <p:spPr>
            <a:xfrm>
              <a:off x="9393311" y="2488547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4" h="274955">
                  <a:moveTo>
                    <a:pt x="154037" y="274384"/>
                  </a:moveTo>
                  <a:lnTo>
                    <a:pt x="111739" y="273044"/>
                  </a:lnTo>
                  <a:lnTo>
                    <a:pt x="71461" y="258803"/>
                  </a:lnTo>
                  <a:lnTo>
                    <a:pt x="36427" y="231775"/>
                  </a:lnTo>
                  <a:lnTo>
                    <a:pt x="11667" y="195113"/>
                  </a:lnTo>
                  <a:lnTo>
                    <a:pt x="0" y="154038"/>
                  </a:lnTo>
                  <a:lnTo>
                    <a:pt x="1326" y="111760"/>
                  </a:lnTo>
                  <a:lnTo>
                    <a:pt x="15547" y="71489"/>
                  </a:lnTo>
                  <a:lnTo>
                    <a:pt x="42566" y="36436"/>
                  </a:lnTo>
                  <a:lnTo>
                    <a:pt x="79237" y="11664"/>
                  </a:lnTo>
                  <a:lnTo>
                    <a:pt x="120334" y="0"/>
                  </a:lnTo>
                  <a:lnTo>
                    <a:pt x="162632" y="1338"/>
                  </a:lnTo>
                  <a:lnTo>
                    <a:pt x="202910" y="15575"/>
                  </a:lnTo>
                  <a:lnTo>
                    <a:pt x="237944" y="42605"/>
                  </a:lnTo>
                  <a:lnTo>
                    <a:pt x="262704" y="79243"/>
                  </a:lnTo>
                  <a:lnTo>
                    <a:pt x="274371" y="120319"/>
                  </a:lnTo>
                  <a:lnTo>
                    <a:pt x="273045" y="162607"/>
                  </a:lnTo>
                  <a:lnTo>
                    <a:pt x="258824" y="202880"/>
                  </a:lnTo>
                  <a:lnTo>
                    <a:pt x="231805" y="237914"/>
                  </a:lnTo>
                  <a:lnTo>
                    <a:pt x="195133" y="262711"/>
                  </a:lnTo>
                  <a:lnTo>
                    <a:pt x="154037" y="274384"/>
                  </a:lnTo>
                  <a:close/>
                </a:path>
              </a:pathLst>
            </a:custGeom>
            <a:solidFill>
              <a:srgbClr val="BE660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9" name="object 27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87892" y="2257769"/>
              <a:ext cx="328390" cy="319308"/>
            </a:xfrm>
            <a:prstGeom prst="rect">
              <a:avLst/>
            </a:prstGeom>
          </p:spPr>
        </p:pic>
        <p:sp>
          <p:nvSpPr>
            <p:cNvPr id="280" name="object 280"/>
            <p:cNvSpPr/>
            <p:nvPr/>
          </p:nvSpPr>
          <p:spPr>
            <a:xfrm>
              <a:off x="9681873" y="2004264"/>
              <a:ext cx="544830" cy="544830"/>
            </a:xfrm>
            <a:custGeom>
              <a:avLst/>
              <a:gdLst/>
              <a:ahLst/>
              <a:cxnLst/>
              <a:rect l="l" t="t" r="r" b="b"/>
              <a:pathLst>
                <a:path w="544829" h="544830">
                  <a:moveTo>
                    <a:pt x="286843" y="544441"/>
                  </a:moveTo>
                  <a:lnTo>
                    <a:pt x="240407" y="542990"/>
                  </a:lnTo>
                  <a:lnTo>
                    <a:pt x="194760" y="533674"/>
                  </a:lnTo>
                  <a:lnTo>
                    <a:pt x="150990" y="516525"/>
                  </a:lnTo>
                  <a:lnTo>
                    <a:pt x="110184" y="491576"/>
                  </a:lnTo>
                  <a:lnTo>
                    <a:pt x="73430" y="458861"/>
                  </a:lnTo>
                  <a:lnTo>
                    <a:pt x="43108" y="420125"/>
                  </a:lnTo>
                  <a:lnTo>
                    <a:pt x="20785" y="377831"/>
                  </a:lnTo>
                  <a:lnTo>
                    <a:pt x="6427" y="333065"/>
                  </a:lnTo>
                  <a:lnTo>
                    <a:pt x="0" y="286917"/>
                  </a:lnTo>
                  <a:lnTo>
                    <a:pt x="1468" y="240472"/>
                  </a:lnTo>
                  <a:lnTo>
                    <a:pt x="10798" y="194820"/>
                  </a:lnTo>
                  <a:lnTo>
                    <a:pt x="27954" y="151048"/>
                  </a:lnTo>
                  <a:lnTo>
                    <a:pt x="52903" y="110243"/>
                  </a:lnTo>
                  <a:lnTo>
                    <a:pt x="85610" y="73494"/>
                  </a:lnTo>
                  <a:lnTo>
                    <a:pt x="124328" y="43149"/>
                  </a:lnTo>
                  <a:lnTo>
                    <a:pt x="166606" y="20807"/>
                  </a:lnTo>
                  <a:lnTo>
                    <a:pt x="211358" y="6436"/>
                  </a:lnTo>
                  <a:lnTo>
                    <a:pt x="257496" y="0"/>
                  </a:lnTo>
                  <a:lnTo>
                    <a:pt x="303932" y="1464"/>
                  </a:lnTo>
                  <a:lnTo>
                    <a:pt x="349579" y="10794"/>
                  </a:lnTo>
                  <a:lnTo>
                    <a:pt x="393349" y="27956"/>
                  </a:lnTo>
                  <a:lnTo>
                    <a:pt x="434155" y="52915"/>
                  </a:lnTo>
                  <a:lnTo>
                    <a:pt x="470909" y="85636"/>
                  </a:lnTo>
                  <a:lnTo>
                    <a:pt x="501260" y="124359"/>
                  </a:lnTo>
                  <a:lnTo>
                    <a:pt x="523605" y="166641"/>
                  </a:lnTo>
                  <a:lnTo>
                    <a:pt x="537977" y="211394"/>
                  </a:lnTo>
                  <a:lnTo>
                    <a:pt x="544412" y="257532"/>
                  </a:lnTo>
                  <a:lnTo>
                    <a:pt x="542943" y="303966"/>
                  </a:lnTo>
                  <a:lnTo>
                    <a:pt x="533606" y="349610"/>
                  </a:lnTo>
                  <a:lnTo>
                    <a:pt x="516435" y="393376"/>
                  </a:lnTo>
                  <a:lnTo>
                    <a:pt x="491464" y="434177"/>
                  </a:lnTo>
                  <a:lnTo>
                    <a:pt x="458729" y="470925"/>
                  </a:lnTo>
                  <a:lnTo>
                    <a:pt x="420011" y="501268"/>
                  </a:lnTo>
                  <a:lnTo>
                    <a:pt x="377733" y="523612"/>
                  </a:lnTo>
                  <a:lnTo>
                    <a:pt x="332981" y="537992"/>
                  </a:lnTo>
                  <a:lnTo>
                    <a:pt x="286843" y="544441"/>
                  </a:lnTo>
                  <a:close/>
                </a:path>
              </a:pathLst>
            </a:custGeom>
            <a:solidFill>
              <a:srgbClr val="BE66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/>
            <p:cNvSpPr/>
            <p:nvPr/>
          </p:nvSpPr>
          <p:spPr>
            <a:xfrm>
              <a:off x="9736108" y="2058567"/>
              <a:ext cx="436245" cy="436245"/>
            </a:xfrm>
            <a:custGeom>
              <a:avLst/>
              <a:gdLst/>
              <a:ahLst/>
              <a:cxnLst/>
              <a:rect l="l" t="t" r="r" b="b"/>
              <a:pathLst>
                <a:path w="436245" h="436244">
                  <a:moveTo>
                    <a:pt x="235051" y="435848"/>
                  </a:moveTo>
                  <a:lnTo>
                    <a:pt x="187206" y="434345"/>
                  </a:lnTo>
                  <a:lnTo>
                    <a:pt x="140609" y="422424"/>
                  </a:lnTo>
                  <a:lnTo>
                    <a:pt x="97110" y="400142"/>
                  </a:lnTo>
                  <a:lnTo>
                    <a:pt x="58562" y="367558"/>
                  </a:lnTo>
                  <a:lnTo>
                    <a:pt x="28465" y="327070"/>
                  </a:lnTo>
                  <a:lnTo>
                    <a:pt x="8964" y="282275"/>
                  </a:lnTo>
                  <a:lnTo>
                    <a:pt x="0" y="235024"/>
                  </a:lnTo>
                  <a:lnTo>
                    <a:pt x="1511" y="187173"/>
                  </a:lnTo>
                  <a:lnTo>
                    <a:pt x="13439" y="140574"/>
                  </a:lnTo>
                  <a:lnTo>
                    <a:pt x="35724" y="97082"/>
                  </a:lnTo>
                  <a:lnTo>
                    <a:pt x="68307" y="58549"/>
                  </a:lnTo>
                  <a:lnTo>
                    <a:pt x="108788" y="28464"/>
                  </a:lnTo>
                  <a:lnTo>
                    <a:pt x="153575" y="8967"/>
                  </a:lnTo>
                  <a:lnTo>
                    <a:pt x="200817" y="0"/>
                  </a:lnTo>
                  <a:lnTo>
                    <a:pt x="248662" y="1506"/>
                  </a:lnTo>
                  <a:lnTo>
                    <a:pt x="295259" y="13428"/>
                  </a:lnTo>
                  <a:lnTo>
                    <a:pt x="338757" y="35710"/>
                  </a:lnTo>
                  <a:lnTo>
                    <a:pt x="377306" y="68293"/>
                  </a:lnTo>
                  <a:lnTo>
                    <a:pt x="407402" y="108782"/>
                  </a:lnTo>
                  <a:lnTo>
                    <a:pt x="426903" y="153575"/>
                  </a:lnTo>
                  <a:lnTo>
                    <a:pt x="435868" y="200818"/>
                  </a:lnTo>
                  <a:lnTo>
                    <a:pt x="434357" y="248661"/>
                  </a:lnTo>
                  <a:lnTo>
                    <a:pt x="422429" y="295251"/>
                  </a:lnTo>
                  <a:lnTo>
                    <a:pt x="400144" y="338736"/>
                  </a:lnTo>
                  <a:lnTo>
                    <a:pt x="367561" y="377263"/>
                  </a:lnTo>
                  <a:lnTo>
                    <a:pt x="327080" y="407366"/>
                  </a:lnTo>
                  <a:lnTo>
                    <a:pt x="282293" y="426875"/>
                  </a:lnTo>
                  <a:lnTo>
                    <a:pt x="235051" y="435848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/>
            <p:cNvSpPr/>
            <p:nvPr/>
          </p:nvSpPr>
          <p:spPr>
            <a:xfrm>
              <a:off x="9799796" y="2122243"/>
              <a:ext cx="308610" cy="308610"/>
            </a:xfrm>
            <a:custGeom>
              <a:avLst/>
              <a:gdLst/>
              <a:ahLst/>
              <a:cxnLst/>
              <a:rect l="l" t="t" r="r" b="b"/>
              <a:pathLst>
                <a:path w="308609" h="308610">
                  <a:moveTo>
                    <a:pt x="173190" y="308493"/>
                  </a:moveTo>
                  <a:lnTo>
                    <a:pt x="125646" y="307002"/>
                  </a:lnTo>
                  <a:lnTo>
                    <a:pt x="80366" y="291015"/>
                  </a:lnTo>
                  <a:lnTo>
                    <a:pt x="40966" y="260645"/>
                  </a:lnTo>
                  <a:lnTo>
                    <a:pt x="13116" y="219407"/>
                  </a:lnTo>
                  <a:lnTo>
                    <a:pt x="0" y="173201"/>
                  </a:lnTo>
                  <a:lnTo>
                    <a:pt x="1500" y="125647"/>
                  </a:lnTo>
                  <a:lnTo>
                    <a:pt x="17501" y="80365"/>
                  </a:lnTo>
                  <a:lnTo>
                    <a:pt x="47884" y="40974"/>
                  </a:lnTo>
                  <a:lnTo>
                    <a:pt x="89109" y="13120"/>
                  </a:lnTo>
                  <a:lnTo>
                    <a:pt x="135301" y="0"/>
                  </a:lnTo>
                  <a:lnTo>
                    <a:pt x="182845" y="1496"/>
                  </a:lnTo>
                  <a:lnTo>
                    <a:pt x="228125" y="17490"/>
                  </a:lnTo>
                  <a:lnTo>
                    <a:pt x="267526" y="47864"/>
                  </a:lnTo>
                  <a:lnTo>
                    <a:pt x="295376" y="89098"/>
                  </a:lnTo>
                  <a:lnTo>
                    <a:pt x="308492" y="135297"/>
                  </a:lnTo>
                  <a:lnTo>
                    <a:pt x="306991" y="182845"/>
                  </a:lnTo>
                  <a:lnTo>
                    <a:pt x="290991" y="228129"/>
                  </a:lnTo>
                  <a:lnTo>
                    <a:pt x="260607" y="267535"/>
                  </a:lnTo>
                  <a:lnTo>
                    <a:pt x="219383" y="295375"/>
                  </a:lnTo>
                  <a:lnTo>
                    <a:pt x="173190" y="308493"/>
                  </a:lnTo>
                  <a:close/>
                </a:path>
              </a:pathLst>
            </a:custGeom>
            <a:solidFill>
              <a:srgbClr val="454E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3" name="object 28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61092" y="2171841"/>
              <a:ext cx="185913" cy="197628"/>
            </a:xfrm>
            <a:prstGeom prst="rect">
              <a:avLst/>
            </a:prstGeom>
          </p:spPr>
        </p:pic>
      </p:grpSp>
      <p:grpSp>
        <p:nvGrpSpPr>
          <p:cNvPr id="284" name="object 284"/>
          <p:cNvGrpSpPr/>
          <p:nvPr/>
        </p:nvGrpSpPr>
        <p:grpSpPr>
          <a:xfrm>
            <a:off x="7939614" y="2657860"/>
            <a:ext cx="2283460" cy="2673985"/>
            <a:chOff x="7939614" y="2657860"/>
            <a:chExt cx="2283460" cy="2673985"/>
          </a:xfrm>
        </p:grpSpPr>
        <p:sp>
          <p:nvSpPr>
            <p:cNvPr id="285" name="object 285"/>
            <p:cNvSpPr/>
            <p:nvPr/>
          </p:nvSpPr>
          <p:spPr>
            <a:xfrm>
              <a:off x="8532462" y="3077070"/>
              <a:ext cx="1097915" cy="254000"/>
            </a:xfrm>
            <a:custGeom>
              <a:avLst/>
              <a:gdLst/>
              <a:ahLst/>
              <a:cxnLst/>
              <a:rect l="l" t="t" r="r" b="b"/>
              <a:pathLst>
                <a:path w="1097915" h="254000">
                  <a:moveTo>
                    <a:pt x="0" y="253942"/>
                  </a:moveTo>
                  <a:lnTo>
                    <a:pt x="1097819" y="253942"/>
                  </a:lnTo>
                  <a:lnTo>
                    <a:pt x="1097819" y="0"/>
                  </a:lnTo>
                  <a:lnTo>
                    <a:pt x="0" y="0"/>
                  </a:lnTo>
                  <a:lnTo>
                    <a:pt x="0" y="253942"/>
                  </a:lnTo>
                  <a:close/>
                </a:path>
              </a:pathLst>
            </a:custGeom>
            <a:solidFill>
              <a:srgbClr val="BE66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/>
            <p:cNvSpPr/>
            <p:nvPr/>
          </p:nvSpPr>
          <p:spPr>
            <a:xfrm>
              <a:off x="7939614" y="2657860"/>
              <a:ext cx="2283460" cy="417830"/>
            </a:xfrm>
            <a:custGeom>
              <a:avLst/>
              <a:gdLst/>
              <a:ahLst/>
              <a:cxnLst/>
              <a:rect l="l" t="t" r="r" b="b"/>
              <a:pathLst>
                <a:path w="2283459" h="417830">
                  <a:moveTo>
                    <a:pt x="2283436" y="417748"/>
                  </a:moveTo>
                  <a:lnTo>
                    <a:pt x="0" y="417748"/>
                  </a:lnTo>
                  <a:lnTo>
                    <a:pt x="0" y="0"/>
                  </a:lnTo>
                  <a:lnTo>
                    <a:pt x="2283436" y="0"/>
                  </a:lnTo>
                  <a:lnTo>
                    <a:pt x="2283436" y="417748"/>
                  </a:lnTo>
                  <a:close/>
                </a:path>
              </a:pathLst>
            </a:custGeom>
            <a:solidFill>
              <a:srgbClr val="F586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7" name="object 28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45896" y="3331013"/>
              <a:ext cx="1870950" cy="2000357"/>
            </a:xfrm>
            <a:prstGeom prst="rect">
              <a:avLst/>
            </a:prstGeom>
          </p:spPr>
        </p:pic>
      </p:grpSp>
      <p:grpSp>
        <p:nvGrpSpPr>
          <p:cNvPr id="288" name="object 288"/>
          <p:cNvGrpSpPr/>
          <p:nvPr/>
        </p:nvGrpSpPr>
        <p:grpSpPr>
          <a:xfrm>
            <a:off x="685013" y="4253507"/>
            <a:ext cx="600075" cy="600075"/>
            <a:chOff x="685013" y="4253507"/>
            <a:chExt cx="600075" cy="600075"/>
          </a:xfrm>
        </p:grpSpPr>
        <p:sp>
          <p:nvSpPr>
            <p:cNvPr id="289" name="object 289"/>
            <p:cNvSpPr/>
            <p:nvPr/>
          </p:nvSpPr>
          <p:spPr>
            <a:xfrm>
              <a:off x="685013" y="4253507"/>
              <a:ext cx="600075" cy="600075"/>
            </a:xfrm>
            <a:custGeom>
              <a:avLst/>
              <a:gdLst/>
              <a:ahLst/>
              <a:cxnLst/>
              <a:rect l="l" t="t" r="r" b="b"/>
              <a:pathLst>
                <a:path w="600075" h="600075">
                  <a:moveTo>
                    <a:pt x="300037" y="600074"/>
                  </a:moveTo>
                  <a:lnTo>
                    <a:pt x="251376" y="596147"/>
                  </a:lnTo>
                  <a:lnTo>
                    <a:pt x="205212" y="584776"/>
                  </a:lnTo>
                  <a:lnTo>
                    <a:pt x="162164" y="566580"/>
                  </a:lnTo>
                  <a:lnTo>
                    <a:pt x="122850" y="542177"/>
                  </a:lnTo>
                  <a:lnTo>
                    <a:pt x="87888" y="512186"/>
                  </a:lnTo>
                  <a:lnTo>
                    <a:pt x="57897" y="477224"/>
                  </a:lnTo>
                  <a:lnTo>
                    <a:pt x="33494" y="437910"/>
                  </a:lnTo>
                  <a:lnTo>
                    <a:pt x="15298" y="394862"/>
                  </a:lnTo>
                  <a:lnTo>
                    <a:pt x="3927" y="348698"/>
                  </a:lnTo>
                  <a:lnTo>
                    <a:pt x="0" y="300037"/>
                  </a:lnTo>
                  <a:lnTo>
                    <a:pt x="3927" y="251376"/>
                  </a:lnTo>
                  <a:lnTo>
                    <a:pt x="15298" y="205212"/>
                  </a:lnTo>
                  <a:lnTo>
                    <a:pt x="33494" y="162164"/>
                  </a:lnTo>
                  <a:lnTo>
                    <a:pt x="57897" y="122850"/>
                  </a:lnTo>
                  <a:lnTo>
                    <a:pt x="87888" y="87888"/>
                  </a:lnTo>
                  <a:lnTo>
                    <a:pt x="122850" y="57897"/>
                  </a:lnTo>
                  <a:lnTo>
                    <a:pt x="162164" y="33494"/>
                  </a:lnTo>
                  <a:lnTo>
                    <a:pt x="205212" y="15298"/>
                  </a:lnTo>
                  <a:lnTo>
                    <a:pt x="251376" y="3927"/>
                  </a:lnTo>
                  <a:lnTo>
                    <a:pt x="300037" y="0"/>
                  </a:lnTo>
                  <a:lnTo>
                    <a:pt x="348698" y="3927"/>
                  </a:lnTo>
                  <a:lnTo>
                    <a:pt x="394862" y="15298"/>
                  </a:lnTo>
                  <a:lnTo>
                    <a:pt x="437910" y="33494"/>
                  </a:lnTo>
                  <a:lnTo>
                    <a:pt x="477224" y="57897"/>
                  </a:lnTo>
                  <a:lnTo>
                    <a:pt x="512186" y="87888"/>
                  </a:lnTo>
                  <a:lnTo>
                    <a:pt x="542177" y="122850"/>
                  </a:lnTo>
                  <a:lnTo>
                    <a:pt x="566580" y="162164"/>
                  </a:lnTo>
                  <a:lnTo>
                    <a:pt x="584776" y="205212"/>
                  </a:lnTo>
                  <a:lnTo>
                    <a:pt x="596147" y="251376"/>
                  </a:lnTo>
                  <a:lnTo>
                    <a:pt x="600074" y="300037"/>
                  </a:lnTo>
                  <a:lnTo>
                    <a:pt x="596147" y="348698"/>
                  </a:lnTo>
                  <a:lnTo>
                    <a:pt x="584776" y="394862"/>
                  </a:lnTo>
                  <a:lnTo>
                    <a:pt x="566580" y="437910"/>
                  </a:lnTo>
                  <a:lnTo>
                    <a:pt x="542177" y="477224"/>
                  </a:lnTo>
                  <a:lnTo>
                    <a:pt x="512186" y="512186"/>
                  </a:lnTo>
                  <a:lnTo>
                    <a:pt x="477224" y="542177"/>
                  </a:lnTo>
                  <a:lnTo>
                    <a:pt x="437910" y="566580"/>
                  </a:lnTo>
                  <a:lnTo>
                    <a:pt x="394862" y="584776"/>
                  </a:lnTo>
                  <a:lnTo>
                    <a:pt x="348698" y="596147"/>
                  </a:lnTo>
                  <a:lnTo>
                    <a:pt x="300037" y="600074"/>
                  </a:lnTo>
                  <a:close/>
                </a:path>
              </a:pathLst>
            </a:custGeom>
            <a:solidFill>
              <a:srgbClr val="D6D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/>
            <p:cNvSpPr/>
            <p:nvPr/>
          </p:nvSpPr>
          <p:spPr>
            <a:xfrm>
              <a:off x="847670" y="4372144"/>
              <a:ext cx="273685" cy="364490"/>
            </a:xfrm>
            <a:custGeom>
              <a:avLst/>
              <a:gdLst/>
              <a:ahLst/>
              <a:cxnLst/>
              <a:rect l="l" t="t" r="r" b="b"/>
              <a:pathLst>
                <a:path w="273684" h="364489">
                  <a:moveTo>
                    <a:pt x="252873" y="364253"/>
                  </a:moveTo>
                  <a:lnTo>
                    <a:pt x="20195" y="364253"/>
                  </a:lnTo>
                  <a:lnTo>
                    <a:pt x="12346" y="362662"/>
                  </a:lnTo>
                  <a:lnTo>
                    <a:pt x="5925" y="358327"/>
                  </a:lnTo>
                  <a:lnTo>
                    <a:pt x="1591" y="351906"/>
                  </a:lnTo>
                  <a:lnTo>
                    <a:pt x="0" y="344057"/>
                  </a:lnTo>
                  <a:lnTo>
                    <a:pt x="0" y="20316"/>
                  </a:lnTo>
                  <a:lnTo>
                    <a:pt x="1591" y="12467"/>
                  </a:lnTo>
                  <a:lnTo>
                    <a:pt x="5925" y="6046"/>
                  </a:lnTo>
                  <a:lnTo>
                    <a:pt x="12346" y="1711"/>
                  </a:lnTo>
                  <a:lnTo>
                    <a:pt x="20195" y="120"/>
                  </a:lnTo>
                  <a:lnTo>
                    <a:pt x="175475" y="0"/>
                  </a:lnTo>
                  <a:lnTo>
                    <a:pt x="273069" y="93723"/>
                  </a:lnTo>
                  <a:lnTo>
                    <a:pt x="273069" y="344057"/>
                  </a:lnTo>
                  <a:lnTo>
                    <a:pt x="271478" y="351906"/>
                  </a:lnTo>
                  <a:lnTo>
                    <a:pt x="267143" y="358327"/>
                  </a:lnTo>
                  <a:lnTo>
                    <a:pt x="260722" y="362662"/>
                  </a:lnTo>
                  <a:lnTo>
                    <a:pt x="252873" y="364253"/>
                  </a:lnTo>
                  <a:close/>
                </a:path>
              </a:pathLst>
            </a:custGeom>
            <a:solidFill>
              <a:srgbClr val="D84F2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1" name="object 29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3387" y="4372265"/>
              <a:ext cx="97472" cy="93723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2077" y="4502873"/>
              <a:ext cx="217197" cy="118031"/>
            </a:xfrm>
            <a:prstGeom prst="rect">
              <a:avLst/>
            </a:prstGeom>
          </p:spPr>
        </p:pic>
      </p:grpSp>
      <p:grpSp>
        <p:nvGrpSpPr>
          <p:cNvPr id="293" name="object 293"/>
          <p:cNvGrpSpPr/>
          <p:nvPr/>
        </p:nvGrpSpPr>
        <p:grpSpPr>
          <a:xfrm>
            <a:off x="4210320" y="4289065"/>
            <a:ext cx="466725" cy="466725"/>
            <a:chOff x="4210320" y="4289065"/>
            <a:chExt cx="466725" cy="466725"/>
          </a:xfrm>
        </p:grpSpPr>
        <p:sp>
          <p:nvSpPr>
            <p:cNvPr id="294" name="object 294"/>
            <p:cNvSpPr/>
            <p:nvPr/>
          </p:nvSpPr>
          <p:spPr>
            <a:xfrm>
              <a:off x="4210320" y="4289065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233362" y="466725"/>
                  </a:moveTo>
                  <a:lnTo>
                    <a:pt x="186337" y="461983"/>
                  </a:lnTo>
                  <a:lnTo>
                    <a:pt x="142535" y="448383"/>
                  </a:lnTo>
                  <a:lnTo>
                    <a:pt x="102896" y="426864"/>
                  </a:lnTo>
                  <a:lnTo>
                    <a:pt x="68357" y="398367"/>
                  </a:lnTo>
                  <a:lnTo>
                    <a:pt x="39860" y="363828"/>
                  </a:lnTo>
                  <a:lnTo>
                    <a:pt x="18341" y="324189"/>
                  </a:lnTo>
                  <a:lnTo>
                    <a:pt x="4741" y="280387"/>
                  </a:lnTo>
                  <a:lnTo>
                    <a:pt x="0" y="233362"/>
                  </a:lnTo>
                  <a:lnTo>
                    <a:pt x="4741" y="186337"/>
                  </a:lnTo>
                  <a:lnTo>
                    <a:pt x="18341" y="142535"/>
                  </a:lnTo>
                  <a:lnTo>
                    <a:pt x="39860" y="102896"/>
                  </a:lnTo>
                  <a:lnTo>
                    <a:pt x="68357" y="68358"/>
                  </a:lnTo>
                  <a:lnTo>
                    <a:pt x="102896" y="39860"/>
                  </a:lnTo>
                  <a:lnTo>
                    <a:pt x="142535" y="18341"/>
                  </a:lnTo>
                  <a:lnTo>
                    <a:pt x="186337" y="4741"/>
                  </a:lnTo>
                  <a:lnTo>
                    <a:pt x="233362" y="0"/>
                  </a:lnTo>
                  <a:lnTo>
                    <a:pt x="280387" y="4741"/>
                  </a:lnTo>
                  <a:lnTo>
                    <a:pt x="324189" y="18341"/>
                  </a:lnTo>
                  <a:lnTo>
                    <a:pt x="363828" y="39860"/>
                  </a:lnTo>
                  <a:lnTo>
                    <a:pt x="398366" y="68357"/>
                  </a:lnTo>
                  <a:lnTo>
                    <a:pt x="426864" y="102896"/>
                  </a:lnTo>
                  <a:lnTo>
                    <a:pt x="448383" y="142535"/>
                  </a:lnTo>
                  <a:lnTo>
                    <a:pt x="461983" y="186337"/>
                  </a:lnTo>
                  <a:lnTo>
                    <a:pt x="466725" y="233362"/>
                  </a:lnTo>
                  <a:lnTo>
                    <a:pt x="461983" y="280387"/>
                  </a:lnTo>
                  <a:lnTo>
                    <a:pt x="448383" y="324189"/>
                  </a:lnTo>
                  <a:lnTo>
                    <a:pt x="426864" y="363828"/>
                  </a:lnTo>
                  <a:lnTo>
                    <a:pt x="398366" y="398367"/>
                  </a:lnTo>
                  <a:lnTo>
                    <a:pt x="363828" y="426864"/>
                  </a:lnTo>
                  <a:lnTo>
                    <a:pt x="324189" y="448383"/>
                  </a:lnTo>
                  <a:lnTo>
                    <a:pt x="280387" y="461983"/>
                  </a:lnTo>
                  <a:lnTo>
                    <a:pt x="233362" y="466725"/>
                  </a:lnTo>
                  <a:close/>
                </a:path>
              </a:pathLst>
            </a:custGeom>
            <a:solidFill>
              <a:srgbClr val="D6D9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/>
            <p:cNvSpPr/>
            <p:nvPr/>
          </p:nvSpPr>
          <p:spPr>
            <a:xfrm>
              <a:off x="4336831" y="4381338"/>
              <a:ext cx="212725" cy="283845"/>
            </a:xfrm>
            <a:custGeom>
              <a:avLst/>
              <a:gdLst/>
              <a:ahLst/>
              <a:cxnLst/>
              <a:rect l="l" t="t" r="r" b="b"/>
              <a:pathLst>
                <a:path w="212725" h="283845">
                  <a:moveTo>
                    <a:pt x="205332" y="283308"/>
                  </a:moveTo>
                  <a:lnTo>
                    <a:pt x="7054" y="283308"/>
                  </a:lnTo>
                  <a:lnTo>
                    <a:pt x="0" y="276253"/>
                  </a:lnTo>
                  <a:lnTo>
                    <a:pt x="0" y="7148"/>
                  </a:lnTo>
                  <a:lnTo>
                    <a:pt x="7054" y="94"/>
                  </a:lnTo>
                  <a:lnTo>
                    <a:pt x="15707" y="94"/>
                  </a:lnTo>
                  <a:lnTo>
                    <a:pt x="136480" y="0"/>
                  </a:lnTo>
                  <a:lnTo>
                    <a:pt x="212387" y="72896"/>
                  </a:lnTo>
                  <a:lnTo>
                    <a:pt x="212387" y="276253"/>
                  </a:lnTo>
                  <a:lnTo>
                    <a:pt x="205332" y="283308"/>
                  </a:lnTo>
                  <a:close/>
                </a:path>
              </a:pathLst>
            </a:custGeom>
            <a:solidFill>
              <a:srgbClr val="7387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/>
            <p:cNvSpPr/>
            <p:nvPr/>
          </p:nvSpPr>
          <p:spPr>
            <a:xfrm>
              <a:off x="4473499" y="4381432"/>
              <a:ext cx="76200" cy="73025"/>
            </a:xfrm>
            <a:custGeom>
              <a:avLst/>
              <a:gdLst/>
              <a:ahLst/>
              <a:cxnLst/>
              <a:rect l="l" t="t" r="r" b="b"/>
              <a:pathLst>
                <a:path w="76200" h="73025">
                  <a:moveTo>
                    <a:pt x="75812" y="72896"/>
                  </a:moveTo>
                  <a:lnTo>
                    <a:pt x="7054" y="72896"/>
                  </a:lnTo>
                  <a:lnTo>
                    <a:pt x="0" y="65841"/>
                  </a:lnTo>
                  <a:lnTo>
                    <a:pt x="0" y="0"/>
                  </a:lnTo>
                  <a:lnTo>
                    <a:pt x="75812" y="72896"/>
                  </a:lnTo>
                  <a:close/>
                </a:path>
              </a:pathLst>
            </a:custGeom>
            <a:solidFill>
              <a:srgbClr val="6470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7" name="object 29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01370" y="4483017"/>
              <a:ext cx="168931" cy="91802"/>
            </a:xfrm>
            <a:prstGeom prst="rect">
              <a:avLst/>
            </a:prstGeom>
          </p:spPr>
        </p:pic>
      </p:grpSp>
      <p:sp>
        <p:nvSpPr>
          <p:cNvPr id="298" name="object 298"/>
          <p:cNvSpPr txBox="1">
            <a:spLocks noGrp="1"/>
          </p:cNvSpPr>
          <p:nvPr>
            <p:ph type="title"/>
          </p:nvPr>
        </p:nvSpPr>
        <p:spPr>
          <a:xfrm>
            <a:off x="1097310" y="906195"/>
            <a:ext cx="4308475" cy="5295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300" b="0">
                <a:solidFill>
                  <a:srgbClr val="FFFFFF"/>
                </a:solidFill>
                <a:latin typeface="Courier New"/>
                <a:cs typeface="Courier New"/>
              </a:rPr>
              <a:t>HTML+CSS</a:t>
            </a:r>
            <a:r>
              <a:rPr dirty="0" sz="3300" spc="-30" b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300" b="0">
                <a:solidFill>
                  <a:srgbClr val="FFFFFF"/>
                </a:solidFill>
                <a:latin typeface="Courier New"/>
                <a:cs typeface="Courier New"/>
              </a:rPr>
              <a:t>Go</a:t>
            </a:r>
            <a:r>
              <a:rPr dirty="0" sz="3300" spc="-25" b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300" b="0">
                <a:solidFill>
                  <a:srgbClr val="FFFFFF"/>
                </a:solidFill>
                <a:latin typeface="Courier New"/>
                <a:cs typeface="Courier New"/>
              </a:rPr>
              <a:t>In...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99" name="object 299"/>
          <p:cNvSpPr txBox="1"/>
          <p:nvPr/>
        </p:nvSpPr>
        <p:spPr>
          <a:xfrm>
            <a:off x="6903519" y="984574"/>
            <a:ext cx="4812030" cy="529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300">
                <a:solidFill>
                  <a:srgbClr val="FFFFFF"/>
                </a:solidFill>
                <a:latin typeface="Courier New"/>
                <a:cs typeface="Courier New"/>
              </a:rPr>
              <a:t>JS</a:t>
            </a:r>
            <a:r>
              <a:rPr dirty="0" sz="33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300">
                <a:solidFill>
                  <a:srgbClr val="FFFFFF"/>
                </a:solidFill>
                <a:latin typeface="Courier New"/>
                <a:cs typeface="Courier New"/>
              </a:rPr>
              <a:t>Objects</a:t>
            </a:r>
            <a:r>
              <a:rPr dirty="0" sz="330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300">
                <a:solidFill>
                  <a:srgbClr val="FFFFFF"/>
                </a:solidFill>
                <a:latin typeface="Courier New"/>
                <a:cs typeface="Courier New"/>
              </a:rPr>
              <a:t>Come</a:t>
            </a:r>
            <a:r>
              <a:rPr dirty="0" sz="330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300">
                <a:solidFill>
                  <a:srgbClr val="FFFFFF"/>
                </a:solidFill>
                <a:latin typeface="Courier New"/>
                <a:cs typeface="Courier New"/>
              </a:rPr>
              <a:t>Out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374E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858634"/>
            <a:chOff x="0" y="0"/>
            <a:chExt cx="12192000" cy="6858634"/>
          </a:xfrm>
        </p:grpSpPr>
        <p:sp>
          <p:nvSpPr>
            <p:cNvPr id="4" name="object 4"/>
            <p:cNvSpPr/>
            <p:nvPr/>
          </p:nvSpPr>
          <p:spPr>
            <a:xfrm>
              <a:off x="393" y="531138"/>
              <a:ext cx="12192000" cy="6327775"/>
            </a:xfrm>
            <a:custGeom>
              <a:avLst/>
              <a:gdLst/>
              <a:ahLst/>
              <a:cxnLst/>
              <a:rect l="l" t="t" r="r" b="b"/>
              <a:pathLst>
                <a:path w="12192000" h="6327775">
                  <a:moveTo>
                    <a:pt x="12191606" y="29667"/>
                  </a:moveTo>
                  <a:lnTo>
                    <a:pt x="12165013" y="29667"/>
                  </a:lnTo>
                  <a:lnTo>
                    <a:pt x="12165013" y="6326873"/>
                  </a:lnTo>
                  <a:lnTo>
                    <a:pt x="12191606" y="6326873"/>
                  </a:lnTo>
                  <a:lnTo>
                    <a:pt x="12191606" y="29667"/>
                  </a:lnTo>
                  <a:close/>
                </a:path>
                <a:path w="12192000" h="6327775">
                  <a:moveTo>
                    <a:pt x="12191606" y="0"/>
                  </a:moveTo>
                  <a:lnTo>
                    <a:pt x="0" y="0"/>
                  </a:lnTo>
                  <a:lnTo>
                    <a:pt x="0" y="29235"/>
                  </a:lnTo>
                  <a:lnTo>
                    <a:pt x="0" y="6327495"/>
                  </a:lnTo>
                  <a:lnTo>
                    <a:pt x="29603" y="6327495"/>
                  </a:lnTo>
                  <a:lnTo>
                    <a:pt x="29603" y="29235"/>
                  </a:lnTo>
                  <a:lnTo>
                    <a:pt x="12191606" y="29235"/>
                  </a:lnTo>
                  <a:lnTo>
                    <a:pt x="1219160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108438" y="4287570"/>
              <a:ext cx="551815" cy="1083310"/>
            </a:xfrm>
            <a:custGeom>
              <a:avLst/>
              <a:gdLst/>
              <a:ahLst/>
              <a:cxnLst/>
              <a:rect l="l" t="t" r="r" b="b"/>
              <a:pathLst>
                <a:path w="551815" h="1083310">
                  <a:moveTo>
                    <a:pt x="52362" y="1063053"/>
                  </a:moveTo>
                  <a:lnTo>
                    <a:pt x="24003" y="1038720"/>
                  </a:lnTo>
                  <a:lnTo>
                    <a:pt x="20624" y="1039202"/>
                  </a:lnTo>
                  <a:lnTo>
                    <a:pt x="0" y="1061148"/>
                  </a:lnTo>
                  <a:lnTo>
                    <a:pt x="45326" y="1082941"/>
                  </a:lnTo>
                  <a:lnTo>
                    <a:pt x="52362" y="1063053"/>
                  </a:lnTo>
                  <a:close/>
                </a:path>
                <a:path w="551815" h="1083310">
                  <a:moveTo>
                    <a:pt x="97764" y="968629"/>
                  </a:moveTo>
                  <a:lnTo>
                    <a:pt x="69392" y="944295"/>
                  </a:lnTo>
                  <a:lnTo>
                    <a:pt x="66027" y="944778"/>
                  </a:lnTo>
                  <a:lnTo>
                    <a:pt x="45072" y="972654"/>
                  </a:lnTo>
                  <a:lnTo>
                    <a:pt x="45542" y="976033"/>
                  </a:lnTo>
                  <a:lnTo>
                    <a:pt x="60071" y="994244"/>
                  </a:lnTo>
                  <a:lnTo>
                    <a:pt x="63195" y="995756"/>
                  </a:lnTo>
                  <a:lnTo>
                    <a:pt x="66497" y="996607"/>
                  </a:lnTo>
                  <a:lnTo>
                    <a:pt x="73431" y="996988"/>
                  </a:lnTo>
                  <a:lnTo>
                    <a:pt x="76809" y="996505"/>
                  </a:lnTo>
                  <a:lnTo>
                    <a:pt x="97370" y="975563"/>
                  </a:lnTo>
                  <a:lnTo>
                    <a:pt x="97764" y="968629"/>
                  </a:lnTo>
                  <a:close/>
                </a:path>
                <a:path w="551815" h="1083310">
                  <a:moveTo>
                    <a:pt x="143154" y="874191"/>
                  </a:moveTo>
                  <a:lnTo>
                    <a:pt x="114795" y="849858"/>
                  </a:lnTo>
                  <a:lnTo>
                    <a:pt x="111417" y="850341"/>
                  </a:lnTo>
                  <a:lnTo>
                    <a:pt x="90462" y="878230"/>
                  </a:lnTo>
                  <a:lnTo>
                    <a:pt x="90944" y="881595"/>
                  </a:lnTo>
                  <a:lnTo>
                    <a:pt x="118833" y="902550"/>
                  </a:lnTo>
                  <a:lnTo>
                    <a:pt x="122199" y="902081"/>
                  </a:lnTo>
                  <a:lnTo>
                    <a:pt x="143154" y="874191"/>
                  </a:lnTo>
                  <a:close/>
                </a:path>
                <a:path w="551815" h="1083310">
                  <a:moveTo>
                    <a:pt x="188556" y="779767"/>
                  </a:moveTo>
                  <a:lnTo>
                    <a:pt x="160197" y="755434"/>
                  </a:lnTo>
                  <a:lnTo>
                    <a:pt x="156819" y="755916"/>
                  </a:lnTo>
                  <a:lnTo>
                    <a:pt x="135864" y="783793"/>
                  </a:lnTo>
                  <a:lnTo>
                    <a:pt x="136347" y="787171"/>
                  </a:lnTo>
                  <a:lnTo>
                    <a:pt x="150863" y="805383"/>
                  </a:lnTo>
                  <a:lnTo>
                    <a:pt x="153987" y="806894"/>
                  </a:lnTo>
                  <a:lnTo>
                    <a:pt x="157289" y="807745"/>
                  </a:lnTo>
                  <a:lnTo>
                    <a:pt x="164223" y="808126"/>
                  </a:lnTo>
                  <a:lnTo>
                    <a:pt x="167601" y="807643"/>
                  </a:lnTo>
                  <a:lnTo>
                    <a:pt x="188175" y="786701"/>
                  </a:lnTo>
                  <a:lnTo>
                    <a:pt x="188556" y="779767"/>
                  </a:lnTo>
                  <a:close/>
                </a:path>
                <a:path w="551815" h="1083310">
                  <a:moveTo>
                    <a:pt x="233946" y="685330"/>
                  </a:moveTo>
                  <a:lnTo>
                    <a:pt x="205587" y="661009"/>
                  </a:lnTo>
                  <a:lnTo>
                    <a:pt x="202222" y="661479"/>
                  </a:lnTo>
                  <a:lnTo>
                    <a:pt x="181267" y="689368"/>
                  </a:lnTo>
                  <a:lnTo>
                    <a:pt x="181737" y="692746"/>
                  </a:lnTo>
                  <a:lnTo>
                    <a:pt x="196253" y="710958"/>
                  </a:lnTo>
                  <a:lnTo>
                    <a:pt x="199390" y="712470"/>
                  </a:lnTo>
                  <a:lnTo>
                    <a:pt x="202692" y="713308"/>
                  </a:lnTo>
                  <a:lnTo>
                    <a:pt x="209626" y="713701"/>
                  </a:lnTo>
                  <a:lnTo>
                    <a:pt x="212991" y="713219"/>
                  </a:lnTo>
                  <a:lnTo>
                    <a:pt x="233565" y="692277"/>
                  </a:lnTo>
                  <a:lnTo>
                    <a:pt x="233946" y="685330"/>
                  </a:lnTo>
                  <a:close/>
                </a:path>
                <a:path w="551815" h="1083310">
                  <a:moveTo>
                    <a:pt x="279349" y="590905"/>
                  </a:moveTo>
                  <a:lnTo>
                    <a:pt x="250990" y="566572"/>
                  </a:lnTo>
                  <a:lnTo>
                    <a:pt x="247611" y="567055"/>
                  </a:lnTo>
                  <a:lnTo>
                    <a:pt x="226656" y="594944"/>
                  </a:lnTo>
                  <a:lnTo>
                    <a:pt x="227139" y="598309"/>
                  </a:lnTo>
                  <a:lnTo>
                    <a:pt x="255016" y="619264"/>
                  </a:lnTo>
                  <a:lnTo>
                    <a:pt x="258394" y="618794"/>
                  </a:lnTo>
                  <a:lnTo>
                    <a:pt x="279349" y="590905"/>
                  </a:lnTo>
                  <a:close/>
                </a:path>
                <a:path w="551815" h="1083310">
                  <a:moveTo>
                    <a:pt x="324751" y="496481"/>
                  </a:moveTo>
                  <a:lnTo>
                    <a:pt x="296379" y="472147"/>
                  </a:lnTo>
                  <a:lnTo>
                    <a:pt x="293014" y="472630"/>
                  </a:lnTo>
                  <a:lnTo>
                    <a:pt x="272059" y="500507"/>
                  </a:lnTo>
                  <a:lnTo>
                    <a:pt x="272529" y="503885"/>
                  </a:lnTo>
                  <a:lnTo>
                    <a:pt x="287058" y="522097"/>
                  </a:lnTo>
                  <a:lnTo>
                    <a:pt x="290182" y="523608"/>
                  </a:lnTo>
                  <a:lnTo>
                    <a:pt x="293484" y="524459"/>
                  </a:lnTo>
                  <a:lnTo>
                    <a:pt x="300418" y="524840"/>
                  </a:lnTo>
                  <a:lnTo>
                    <a:pt x="303796" y="524357"/>
                  </a:lnTo>
                  <a:lnTo>
                    <a:pt x="324358" y="503415"/>
                  </a:lnTo>
                  <a:lnTo>
                    <a:pt x="324751" y="496481"/>
                  </a:lnTo>
                  <a:close/>
                </a:path>
                <a:path w="551815" h="1083310">
                  <a:moveTo>
                    <a:pt x="370141" y="402043"/>
                  </a:moveTo>
                  <a:lnTo>
                    <a:pt x="341782" y="377723"/>
                  </a:lnTo>
                  <a:lnTo>
                    <a:pt x="338404" y="378193"/>
                  </a:lnTo>
                  <a:lnTo>
                    <a:pt x="317449" y="406082"/>
                  </a:lnTo>
                  <a:lnTo>
                    <a:pt x="317931" y="409448"/>
                  </a:lnTo>
                  <a:lnTo>
                    <a:pt x="345821" y="430415"/>
                  </a:lnTo>
                  <a:lnTo>
                    <a:pt x="349186" y="429933"/>
                  </a:lnTo>
                  <a:lnTo>
                    <a:pt x="370141" y="402043"/>
                  </a:lnTo>
                  <a:close/>
                </a:path>
                <a:path w="551815" h="1083310">
                  <a:moveTo>
                    <a:pt x="415544" y="307619"/>
                  </a:moveTo>
                  <a:lnTo>
                    <a:pt x="387184" y="283286"/>
                  </a:lnTo>
                  <a:lnTo>
                    <a:pt x="383806" y="283768"/>
                  </a:lnTo>
                  <a:lnTo>
                    <a:pt x="362851" y="311645"/>
                  </a:lnTo>
                  <a:lnTo>
                    <a:pt x="363334" y="315023"/>
                  </a:lnTo>
                  <a:lnTo>
                    <a:pt x="391210" y="335978"/>
                  </a:lnTo>
                  <a:lnTo>
                    <a:pt x="394589" y="335495"/>
                  </a:lnTo>
                  <a:lnTo>
                    <a:pt x="415544" y="307619"/>
                  </a:lnTo>
                  <a:close/>
                </a:path>
                <a:path w="551815" h="1083310">
                  <a:moveTo>
                    <a:pt x="460933" y="213182"/>
                  </a:moveTo>
                  <a:lnTo>
                    <a:pt x="432574" y="188861"/>
                  </a:lnTo>
                  <a:lnTo>
                    <a:pt x="429196" y="189331"/>
                  </a:lnTo>
                  <a:lnTo>
                    <a:pt x="408241" y="217220"/>
                  </a:lnTo>
                  <a:lnTo>
                    <a:pt x="408724" y="220599"/>
                  </a:lnTo>
                  <a:lnTo>
                    <a:pt x="423240" y="238810"/>
                  </a:lnTo>
                  <a:lnTo>
                    <a:pt x="426377" y="240322"/>
                  </a:lnTo>
                  <a:lnTo>
                    <a:pt x="429679" y="241160"/>
                  </a:lnTo>
                  <a:lnTo>
                    <a:pt x="436613" y="241554"/>
                  </a:lnTo>
                  <a:lnTo>
                    <a:pt x="439978" y="241071"/>
                  </a:lnTo>
                  <a:lnTo>
                    <a:pt x="460552" y="220129"/>
                  </a:lnTo>
                  <a:lnTo>
                    <a:pt x="460933" y="213182"/>
                  </a:lnTo>
                  <a:close/>
                </a:path>
                <a:path w="551815" h="1083310">
                  <a:moveTo>
                    <a:pt x="506336" y="118757"/>
                  </a:moveTo>
                  <a:lnTo>
                    <a:pt x="477977" y="94424"/>
                  </a:lnTo>
                  <a:lnTo>
                    <a:pt x="474599" y="94907"/>
                  </a:lnTo>
                  <a:lnTo>
                    <a:pt x="453644" y="122796"/>
                  </a:lnTo>
                  <a:lnTo>
                    <a:pt x="454126" y="126161"/>
                  </a:lnTo>
                  <a:lnTo>
                    <a:pt x="482003" y="147116"/>
                  </a:lnTo>
                  <a:lnTo>
                    <a:pt x="485381" y="146646"/>
                  </a:lnTo>
                  <a:lnTo>
                    <a:pt x="506336" y="118757"/>
                  </a:lnTo>
                  <a:close/>
                </a:path>
                <a:path w="551815" h="1083310">
                  <a:moveTo>
                    <a:pt x="551738" y="24333"/>
                  </a:moveTo>
                  <a:lnTo>
                    <a:pt x="523367" y="0"/>
                  </a:lnTo>
                  <a:lnTo>
                    <a:pt x="520001" y="482"/>
                  </a:lnTo>
                  <a:lnTo>
                    <a:pt x="499046" y="28359"/>
                  </a:lnTo>
                  <a:lnTo>
                    <a:pt x="499516" y="31737"/>
                  </a:lnTo>
                  <a:lnTo>
                    <a:pt x="514032" y="49949"/>
                  </a:lnTo>
                  <a:lnTo>
                    <a:pt x="517169" y="51460"/>
                  </a:lnTo>
                  <a:lnTo>
                    <a:pt x="520471" y="52311"/>
                  </a:lnTo>
                  <a:lnTo>
                    <a:pt x="527405" y="52692"/>
                  </a:lnTo>
                  <a:lnTo>
                    <a:pt x="530771" y="52209"/>
                  </a:lnTo>
                  <a:lnTo>
                    <a:pt x="551345" y="31267"/>
                  </a:lnTo>
                  <a:lnTo>
                    <a:pt x="551738" y="24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2192000" cy="509905"/>
            </a:xfrm>
            <a:custGeom>
              <a:avLst/>
              <a:gdLst/>
              <a:ahLst/>
              <a:cxnLst/>
              <a:rect l="l" t="t" r="r" b="b"/>
              <a:pathLst>
                <a:path w="12192000" h="509905">
                  <a:moveTo>
                    <a:pt x="0" y="0"/>
                  </a:moveTo>
                  <a:lnTo>
                    <a:pt x="12191999" y="0"/>
                  </a:lnTo>
                  <a:lnTo>
                    <a:pt x="12191999" y="509463"/>
                  </a:lnTo>
                  <a:lnTo>
                    <a:pt x="0" y="5094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1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82" y="6057"/>
              <a:ext cx="12190730" cy="526415"/>
            </a:xfrm>
            <a:custGeom>
              <a:avLst/>
              <a:gdLst/>
              <a:ahLst/>
              <a:cxnLst/>
              <a:rect l="l" t="t" r="r" b="b"/>
              <a:pathLst>
                <a:path w="12190730" h="526415">
                  <a:moveTo>
                    <a:pt x="12190438" y="0"/>
                  </a:moveTo>
                  <a:lnTo>
                    <a:pt x="0" y="0"/>
                  </a:lnTo>
                  <a:lnTo>
                    <a:pt x="0" y="29248"/>
                  </a:lnTo>
                  <a:lnTo>
                    <a:pt x="0" y="495820"/>
                  </a:lnTo>
                  <a:lnTo>
                    <a:pt x="0" y="526338"/>
                  </a:lnTo>
                  <a:lnTo>
                    <a:pt x="12190438" y="526338"/>
                  </a:lnTo>
                  <a:lnTo>
                    <a:pt x="12190438" y="495833"/>
                  </a:lnTo>
                  <a:lnTo>
                    <a:pt x="12190438" y="29667"/>
                  </a:lnTo>
                  <a:lnTo>
                    <a:pt x="12160212" y="29667"/>
                  </a:lnTo>
                  <a:lnTo>
                    <a:pt x="12160212" y="495820"/>
                  </a:lnTo>
                  <a:lnTo>
                    <a:pt x="29591" y="495820"/>
                  </a:lnTo>
                  <a:lnTo>
                    <a:pt x="29591" y="29248"/>
                  </a:lnTo>
                  <a:lnTo>
                    <a:pt x="12190438" y="29248"/>
                  </a:lnTo>
                  <a:lnTo>
                    <a:pt x="1219043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898" y="196017"/>
              <a:ext cx="145579" cy="1456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105" y="196017"/>
              <a:ext cx="145148" cy="1451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472" y="1385452"/>
              <a:ext cx="5362574" cy="46005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638576" y="2158771"/>
              <a:ext cx="581025" cy="1069340"/>
            </a:xfrm>
            <a:custGeom>
              <a:avLst/>
              <a:gdLst/>
              <a:ahLst/>
              <a:cxnLst/>
              <a:rect l="l" t="t" r="r" b="b"/>
              <a:pathLst>
                <a:path w="581025" h="1069339">
                  <a:moveTo>
                    <a:pt x="52781" y="27673"/>
                  </a:moveTo>
                  <a:lnTo>
                    <a:pt x="27660" y="0"/>
                  </a:lnTo>
                  <a:lnTo>
                    <a:pt x="20739" y="584"/>
                  </a:lnTo>
                  <a:lnTo>
                    <a:pt x="0" y="25120"/>
                  </a:lnTo>
                  <a:lnTo>
                    <a:pt x="584" y="32042"/>
                  </a:lnTo>
                  <a:lnTo>
                    <a:pt x="25120" y="52793"/>
                  </a:lnTo>
                  <a:lnTo>
                    <a:pt x="32042" y="52209"/>
                  </a:lnTo>
                  <a:lnTo>
                    <a:pt x="52781" y="27673"/>
                  </a:lnTo>
                  <a:close/>
                </a:path>
                <a:path w="581025" h="1069339">
                  <a:moveTo>
                    <a:pt x="100825" y="120789"/>
                  </a:moveTo>
                  <a:lnTo>
                    <a:pt x="75704" y="93116"/>
                  </a:lnTo>
                  <a:lnTo>
                    <a:pt x="68783" y="93700"/>
                  </a:lnTo>
                  <a:lnTo>
                    <a:pt x="48044" y="118237"/>
                  </a:lnTo>
                  <a:lnTo>
                    <a:pt x="48615" y="125158"/>
                  </a:lnTo>
                  <a:lnTo>
                    <a:pt x="73152" y="145897"/>
                  </a:lnTo>
                  <a:lnTo>
                    <a:pt x="80073" y="145326"/>
                  </a:lnTo>
                  <a:lnTo>
                    <a:pt x="83350" y="144386"/>
                  </a:lnTo>
                  <a:lnTo>
                    <a:pt x="86436" y="142786"/>
                  </a:lnTo>
                  <a:lnTo>
                    <a:pt x="89522" y="141198"/>
                  </a:lnTo>
                  <a:lnTo>
                    <a:pt x="92189" y="139077"/>
                  </a:lnTo>
                  <a:lnTo>
                    <a:pt x="96672" y="133769"/>
                  </a:lnTo>
                  <a:lnTo>
                    <a:pt x="98323" y="130784"/>
                  </a:lnTo>
                  <a:lnTo>
                    <a:pt x="100444" y="124167"/>
                  </a:lnTo>
                  <a:lnTo>
                    <a:pt x="100825" y="120789"/>
                  </a:lnTo>
                  <a:close/>
                </a:path>
                <a:path w="581025" h="1069339">
                  <a:moveTo>
                    <a:pt x="148856" y="213893"/>
                  </a:moveTo>
                  <a:lnTo>
                    <a:pt x="123748" y="186232"/>
                  </a:lnTo>
                  <a:lnTo>
                    <a:pt x="116827" y="186817"/>
                  </a:lnTo>
                  <a:lnTo>
                    <a:pt x="96075" y="211353"/>
                  </a:lnTo>
                  <a:lnTo>
                    <a:pt x="96659" y="218274"/>
                  </a:lnTo>
                  <a:lnTo>
                    <a:pt x="121196" y="239014"/>
                  </a:lnTo>
                  <a:lnTo>
                    <a:pt x="128117" y="238442"/>
                  </a:lnTo>
                  <a:lnTo>
                    <a:pt x="131394" y="237490"/>
                  </a:lnTo>
                  <a:lnTo>
                    <a:pt x="134480" y="235902"/>
                  </a:lnTo>
                  <a:lnTo>
                    <a:pt x="137566" y="234315"/>
                  </a:lnTo>
                  <a:lnTo>
                    <a:pt x="140233" y="232181"/>
                  </a:lnTo>
                  <a:lnTo>
                    <a:pt x="144716" y="226885"/>
                  </a:lnTo>
                  <a:lnTo>
                    <a:pt x="146367" y="223901"/>
                  </a:lnTo>
                  <a:lnTo>
                    <a:pt x="148475" y="217284"/>
                  </a:lnTo>
                  <a:lnTo>
                    <a:pt x="148856" y="213893"/>
                  </a:lnTo>
                  <a:close/>
                </a:path>
                <a:path w="581025" h="1069339">
                  <a:moveTo>
                    <a:pt x="196900" y="307009"/>
                  </a:moveTo>
                  <a:lnTo>
                    <a:pt x="171780" y="279349"/>
                  </a:lnTo>
                  <a:lnTo>
                    <a:pt x="164858" y="279920"/>
                  </a:lnTo>
                  <a:lnTo>
                    <a:pt x="144119" y="304469"/>
                  </a:lnTo>
                  <a:lnTo>
                    <a:pt x="144691" y="311391"/>
                  </a:lnTo>
                  <a:lnTo>
                    <a:pt x="169240" y="332130"/>
                  </a:lnTo>
                  <a:lnTo>
                    <a:pt x="176161" y="331546"/>
                  </a:lnTo>
                  <a:lnTo>
                    <a:pt x="196900" y="307009"/>
                  </a:lnTo>
                  <a:close/>
                </a:path>
                <a:path w="581025" h="1069339">
                  <a:moveTo>
                    <a:pt x="244944" y="400126"/>
                  </a:moveTo>
                  <a:lnTo>
                    <a:pt x="219824" y="372452"/>
                  </a:lnTo>
                  <a:lnTo>
                    <a:pt x="212902" y="373037"/>
                  </a:lnTo>
                  <a:lnTo>
                    <a:pt x="192151" y="397573"/>
                  </a:lnTo>
                  <a:lnTo>
                    <a:pt x="192735" y="404495"/>
                  </a:lnTo>
                  <a:lnTo>
                    <a:pt x="217271" y="425246"/>
                  </a:lnTo>
                  <a:lnTo>
                    <a:pt x="224193" y="424662"/>
                  </a:lnTo>
                  <a:lnTo>
                    <a:pt x="244944" y="400126"/>
                  </a:lnTo>
                  <a:close/>
                </a:path>
                <a:path w="581025" h="1069339">
                  <a:moveTo>
                    <a:pt x="292976" y="493242"/>
                  </a:moveTo>
                  <a:lnTo>
                    <a:pt x="267855" y="465569"/>
                  </a:lnTo>
                  <a:lnTo>
                    <a:pt x="260934" y="466153"/>
                  </a:lnTo>
                  <a:lnTo>
                    <a:pt x="240195" y="490689"/>
                  </a:lnTo>
                  <a:lnTo>
                    <a:pt x="240779" y="497611"/>
                  </a:lnTo>
                  <a:lnTo>
                    <a:pt x="265315" y="518350"/>
                  </a:lnTo>
                  <a:lnTo>
                    <a:pt x="272237" y="517779"/>
                  </a:lnTo>
                  <a:lnTo>
                    <a:pt x="275513" y="516839"/>
                  </a:lnTo>
                  <a:lnTo>
                    <a:pt x="278599" y="515239"/>
                  </a:lnTo>
                  <a:lnTo>
                    <a:pt x="281686" y="513651"/>
                  </a:lnTo>
                  <a:lnTo>
                    <a:pt x="284353" y="511530"/>
                  </a:lnTo>
                  <a:lnTo>
                    <a:pt x="288836" y="506222"/>
                  </a:lnTo>
                  <a:lnTo>
                    <a:pt x="290487" y="503237"/>
                  </a:lnTo>
                  <a:lnTo>
                    <a:pt x="292595" y="496620"/>
                  </a:lnTo>
                  <a:lnTo>
                    <a:pt x="292976" y="493242"/>
                  </a:lnTo>
                  <a:close/>
                </a:path>
                <a:path w="581025" h="1069339">
                  <a:moveTo>
                    <a:pt x="341020" y="586346"/>
                  </a:moveTo>
                  <a:lnTo>
                    <a:pt x="315899" y="558685"/>
                  </a:lnTo>
                  <a:lnTo>
                    <a:pt x="308978" y="559269"/>
                  </a:lnTo>
                  <a:lnTo>
                    <a:pt x="288226" y="583806"/>
                  </a:lnTo>
                  <a:lnTo>
                    <a:pt x="288810" y="590727"/>
                  </a:lnTo>
                  <a:lnTo>
                    <a:pt x="313347" y="611466"/>
                  </a:lnTo>
                  <a:lnTo>
                    <a:pt x="320268" y="610895"/>
                  </a:lnTo>
                  <a:lnTo>
                    <a:pt x="323545" y="609942"/>
                  </a:lnTo>
                  <a:lnTo>
                    <a:pt x="326631" y="608355"/>
                  </a:lnTo>
                  <a:lnTo>
                    <a:pt x="329717" y="606767"/>
                  </a:lnTo>
                  <a:lnTo>
                    <a:pt x="332384" y="604634"/>
                  </a:lnTo>
                  <a:lnTo>
                    <a:pt x="336867" y="599338"/>
                  </a:lnTo>
                  <a:lnTo>
                    <a:pt x="338518" y="596353"/>
                  </a:lnTo>
                  <a:lnTo>
                    <a:pt x="340639" y="589737"/>
                  </a:lnTo>
                  <a:lnTo>
                    <a:pt x="341020" y="586346"/>
                  </a:lnTo>
                  <a:close/>
                </a:path>
                <a:path w="581025" h="1069339">
                  <a:moveTo>
                    <a:pt x="389051" y="679462"/>
                  </a:moveTo>
                  <a:lnTo>
                    <a:pt x="363943" y="651802"/>
                  </a:lnTo>
                  <a:lnTo>
                    <a:pt x="357009" y="652373"/>
                  </a:lnTo>
                  <a:lnTo>
                    <a:pt x="336270" y="676922"/>
                  </a:lnTo>
                  <a:lnTo>
                    <a:pt x="336854" y="683844"/>
                  </a:lnTo>
                  <a:lnTo>
                    <a:pt x="361391" y="704583"/>
                  </a:lnTo>
                  <a:lnTo>
                    <a:pt x="368312" y="703999"/>
                  </a:lnTo>
                  <a:lnTo>
                    <a:pt x="389051" y="679462"/>
                  </a:lnTo>
                  <a:close/>
                </a:path>
                <a:path w="581025" h="1069339">
                  <a:moveTo>
                    <a:pt x="437095" y="772579"/>
                  </a:moveTo>
                  <a:lnTo>
                    <a:pt x="411975" y="744905"/>
                  </a:lnTo>
                  <a:lnTo>
                    <a:pt x="405053" y="745490"/>
                  </a:lnTo>
                  <a:lnTo>
                    <a:pt x="384314" y="770026"/>
                  </a:lnTo>
                  <a:lnTo>
                    <a:pt x="384886" y="776947"/>
                  </a:lnTo>
                  <a:lnTo>
                    <a:pt x="409422" y="797699"/>
                  </a:lnTo>
                  <a:lnTo>
                    <a:pt x="416356" y="797115"/>
                  </a:lnTo>
                  <a:lnTo>
                    <a:pt x="437095" y="772579"/>
                  </a:lnTo>
                  <a:close/>
                </a:path>
                <a:path w="581025" h="1069339">
                  <a:moveTo>
                    <a:pt x="485140" y="865695"/>
                  </a:moveTo>
                  <a:lnTo>
                    <a:pt x="460019" y="838022"/>
                  </a:lnTo>
                  <a:lnTo>
                    <a:pt x="453097" y="838606"/>
                  </a:lnTo>
                  <a:lnTo>
                    <a:pt x="432346" y="863142"/>
                  </a:lnTo>
                  <a:lnTo>
                    <a:pt x="432930" y="870064"/>
                  </a:lnTo>
                  <a:lnTo>
                    <a:pt x="457466" y="890803"/>
                  </a:lnTo>
                  <a:lnTo>
                    <a:pt x="464388" y="890231"/>
                  </a:lnTo>
                  <a:lnTo>
                    <a:pt x="467664" y="889292"/>
                  </a:lnTo>
                  <a:lnTo>
                    <a:pt x="470750" y="887691"/>
                  </a:lnTo>
                  <a:lnTo>
                    <a:pt x="473837" y="886104"/>
                  </a:lnTo>
                  <a:lnTo>
                    <a:pt x="476504" y="883983"/>
                  </a:lnTo>
                  <a:lnTo>
                    <a:pt x="480987" y="878674"/>
                  </a:lnTo>
                  <a:lnTo>
                    <a:pt x="482638" y="875690"/>
                  </a:lnTo>
                  <a:lnTo>
                    <a:pt x="484746" y="869073"/>
                  </a:lnTo>
                  <a:lnTo>
                    <a:pt x="485140" y="865695"/>
                  </a:lnTo>
                  <a:close/>
                </a:path>
                <a:path w="581025" h="1069339">
                  <a:moveTo>
                    <a:pt x="533171" y="958799"/>
                  </a:moveTo>
                  <a:lnTo>
                    <a:pt x="508050" y="931138"/>
                  </a:lnTo>
                  <a:lnTo>
                    <a:pt x="501129" y="931722"/>
                  </a:lnTo>
                  <a:lnTo>
                    <a:pt x="480390" y="956259"/>
                  </a:lnTo>
                  <a:lnTo>
                    <a:pt x="480974" y="963180"/>
                  </a:lnTo>
                  <a:lnTo>
                    <a:pt x="505510" y="983919"/>
                  </a:lnTo>
                  <a:lnTo>
                    <a:pt x="512432" y="983348"/>
                  </a:lnTo>
                  <a:lnTo>
                    <a:pt x="515708" y="982395"/>
                  </a:lnTo>
                  <a:lnTo>
                    <a:pt x="518795" y="980808"/>
                  </a:lnTo>
                  <a:lnTo>
                    <a:pt x="521881" y="979220"/>
                  </a:lnTo>
                  <a:lnTo>
                    <a:pt x="524535" y="977087"/>
                  </a:lnTo>
                  <a:lnTo>
                    <a:pt x="529031" y="971791"/>
                  </a:lnTo>
                  <a:lnTo>
                    <a:pt x="530682" y="968806"/>
                  </a:lnTo>
                  <a:lnTo>
                    <a:pt x="532790" y="962190"/>
                  </a:lnTo>
                  <a:lnTo>
                    <a:pt x="533171" y="958799"/>
                  </a:lnTo>
                  <a:close/>
                </a:path>
                <a:path w="581025" h="1069339">
                  <a:moveTo>
                    <a:pt x="580720" y="1045997"/>
                  </a:moveTo>
                  <a:lnTo>
                    <a:pt x="556094" y="1024255"/>
                  </a:lnTo>
                  <a:lnTo>
                    <a:pt x="549173" y="1024826"/>
                  </a:lnTo>
                  <a:lnTo>
                    <a:pt x="528421" y="1049375"/>
                  </a:lnTo>
                  <a:lnTo>
                    <a:pt x="529005" y="1056297"/>
                  </a:lnTo>
                  <a:lnTo>
                    <a:pt x="529945" y="1059561"/>
                  </a:lnTo>
                  <a:lnTo>
                    <a:pt x="533133" y="1065745"/>
                  </a:lnTo>
                  <a:lnTo>
                    <a:pt x="535254" y="1068400"/>
                  </a:lnTo>
                  <a:lnTo>
                    <a:pt x="536016" y="1069047"/>
                  </a:lnTo>
                  <a:lnTo>
                    <a:pt x="580720" y="10459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1794" y="1095713"/>
              <a:ext cx="1169243" cy="116924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942391" y="1321804"/>
            <a:ext cx="964565" cy="71501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380"/>
              </a:spcBef>
            </a:pPr>
            <a:r>
              <a:rPr dirty="0" sz="2350" spc="185" b="1">
                <a:solidFill>
                  <a:srgbClr val="EFF1F4"/>
                </a:solidFill>
                <a:latin typeface="Arial"/>
                <a:cs typeface="Arial"/>
              </a:rPr>
              <a:t>D</a:t>
            </a:r>
            <a:r>
              <a:rPr dirty="0" sz="2350" spc="245" b="1">
                <a:solidFill>
                  <a:srgbClr val="EFF1F4"/>
                </a:solidFill>
                <a:latin typeface="Arial"/>
                <a:cs typeface="Arial"/>
              </a:rPr>
              <a:t>O</a:t>
            </a:r>
            <a:r>
              <a:rPr dirty="0" sz="2350" spc="210" b="1">
                <a:solidFill>
                  <a:srgbClr val="EFF1F4"/>
                </a:solidFill>
                <a:latin typeface="Arial"/>
                <a:cs typeface="Arial"/>
              </a:rPr>
              <a:t>C</a:t>
            </a:r>
            <a:r>
              <a:rPr dirty="0" sz="2350" spc="-110" b="1">
                <a:solidFill>
                  <a:srgbClr val="EFF1F4"/>
                </a:solidFill>
                <a:latin typeface="Arial"/>
                <a:cs typeface="Arial"/>
              </a:rPr>
              <a:t>U  </a:t>
            </a:r>
            <a:r>
              <a:rPr dirty="0" sz="2350" spc="120" b="1">
                <a:solidFill>
                  <a:srgbClr val="EFF1F4"/>
                </a:solidFill>
                <a:latin typeface="Arial"/>
                <a:cs typeface="Arial"/>
              </a:rPr>
              <a:t>MENT</a:t>
            </a:r>
            <a:endParaRPr sz="23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893037" y="3023217"/>
            <a:ext cx="2879725" cy="2750820"/>
            <a:chOff x="8893037" y="3023217"/>
            <a:chExt cx="2879725" cy="2750820"/>
          </a:xfrm>
        </p:grpSpPr>
        <p:sp>
          <p:nvSpPr>
            <p:cNvPr id="15" name="object 15"/>
            <p:cNvSpPr/>
            <p:nvPr/>
          </p:nvSpPr>
          <p:spPr>
            <a:xfrm>
              <a:off x="10275684" y="3083750"/>
              <a:ext cx="1097915" cy="2291715"/>
            </a:xfrm>
            <a:custGeom>
              <a:avLst/>
              <a:gdLst/>
              <a:ahLst/>
              <a:cxnLst/>
              <a:rect l="l" t="t" r="r" b="b"/>
              <a:pathLst>
                <a:path w="1097915" h="2291715">
                  <a:moveTo>
                    <a:pt x="52793" y="27673"/>
                  </a:moveTo>
                  <a:lnTo>
                    <a:pt x="27673" y="0"/>
                  </a:lnTo>
                  <a:lnTo>
                    <a:pt x="20751" y="584"/>
                  </a:lnTo>
                  <a:lnTo>
                    <a:pt x="0" y="25120"/>
                  </a:lnTo>
                  <a:lnTo>
                    <a:pt x="584" y="32042"/>
                  </a:lnTo>
                  <a:lnTo>
                    <a:pt x="25120" y="52781"/>
                  </a:lnTo>
                  <a:lnTo>
                    <a:pt x="32042" y="52209"/>
                  </a:lnTo>
                  <a:lnTo>
                    <a:pt x="35318" y="51269"/>
                  </a:lnTo>
                  <a:lnTo>
                    <a:pt x="38404" y="49669"/>
                  </a:lnTo>
                  <a:lnTo>
                    <a:pt x="41490" y="48082"/>
                  </a:lnTo>
                  <a:lnTo>
                    <a:pt x="44157" y="45961"/>
                  </a:lnTo>
                  <a:lnTo>
                    <a:pt x="48641" y="40652"/>
                  </a:lnTo>
                  <a:lnTo>
                    <a:pt x="50292" y="37668"/>
                  </a:lnTo>
                  <a:lnTo>
                    <a:pt x="52400" y="31051"/>
                  </a:lnTo>
                  <a:lnTo>
                    <a:pt x="52793" y="27673"/>
                  </a:lnTo>
                  <a:close/>
                </a:path>
                <a:path w="1097915" h="2291715">
                  <a:moveTo>
                    <a:pt x="100825" y="120777"/>
                  </a:moveTo>
                  <a:lnTo>
                    <a:pt x="75704" y="93116"/>
                  </a:lnTo>
                  <a:lnTo>
                    <a:pt x="68783" y="93700"/>
                  </a:lnTo>
                  <a:lnTo>
                    <a:pt x="48044" y="118237"/>
                  </a:lnTo>
                  <a:lnTo>
                    <a:pt x="48628" y="125158"/>
                  </a:lnTo>
                  <a:lnTo>
                    <a:pt x="73164" y="145897"/>
                  </a:lnTo>
                  <a:lnTo>
                    <a:pt x="80086" y="145313"/>
                  </a:lnTo>
                  <a:lnTo>
                    <a:pt x="83362" y="144373"/>
                  </a:lnTo>
                  <a:lnTo>
                    <a:pt x="86448" y="142786"/>
                  </a:lnTo>
                  <a:lnTo>
                    <a:pt x="89535" y="141198"/>
                  </a:lnTo>
                  <a:lnTo>
                    <a:pt x="92202" y="139065"/>
                  </a:lnTo>
                  <a:lnTo>
                    <a:pt x="96685" y="133769"/>
                  </a:lnTo>
                  <a:lnTo>
                    <a:pt x="98336" y="130784"/>
                  </a:lnTo>
                  <a:lnTo>
                    <a:pt x="100444" y="124167"/>
                  </a:lnTo>
                  <a:lnTo>
                    <a:pt x="100825" y="120777"/>
                  </a:lnTo>
                  <a:close/>
                </a:path>
                <a:path w="1097915" h="2291715">
                  <a:moveTo>
                    <a:pt x="148869" y="213893"/>
                  </a:moveTo>
                  <a:lnTo>
                    <a:pt x="123748" y="186232"/>
                  </a:lnTo>
                  <a:lnTo>
                    <a:pt x="116827" y="186804"/>
                  </a:lnTo>
                  <a:lnTo>
                    <a:pt x="96075" y="211340"/>
                  </a:lnTo>
                  <a:lnTo>
                    <a:pt x="96659" y="218274"/>
                  </a:lnTo>
                  <a:lnTo>
                    <a:pt x="121196" y="239014"/>
                  </a:lnTo>
                  <a:lnTo>
                    <a:pt x="128117" y="238429"/>
                  </a:lnTo>
                  <a:lnTo>
                    <a:pt x="148869" y="213893"/>
                  </a:lnTo>
                  <a:close/>
                </a:path>
                <a:path w="1097915" h="2291715">
                  <a:moveTo>
                    <a:pt x="196900" y="307009"/>
                  </a:moveTo>
                  <a:lnTo>
                    <a:pt x="171780" y="279336"/>
                  </a:lnTo>
                  <a:lnTo>
                    <a:pt x="164858" y="279920"/>
                  </a:lnTo>
                  <a:lnTo>
                    <a:pt x="144119" y="304457"/>
                  </a:lnTo>
                  <a:lnTo>
                    <a:pt x="144703" y="311378"/>
                  </a:lnTo>
                  <a:lnTo>
                    <a:pt x="169240" y="332130"/>
                  </a:lnTo>
                  <a:lnTo>
                    <a:pt x="176161" y="331546"/>
                  </a:lnTo>
                  <a:lnTo>
                    <a:pt x="179438" y="330606"/>
                  </a:lnTo>
                  <a:lnTo>
                    <a:pt x="182524" y="329006"/>
                  </a:lnTo>
                  <a:lnTo>
                    <a:pt x="185610" y="327418"/>
                  </a:lnTo>
                  <a:lnTo>
                    <a:pt x="188277" y="325297"/>
                  </a:lnTo>
                  <a:lnTo>
                    <a:pt x="192760" y="319989"/>
                  </a:lnTo>
                  <a:lnTo>
                    <a:pt x="194411" y="317004"/>
                  </a:lnTo>
                  <a:lnTo>
                    <a:pt x="196519" y="310388"/>
                  </a:lnTo>
                  <a:lnTo>
                    <a:pt x="196900" y="307009"/>
                  </a:lnTo>
                  <a:close/>
                </a:path>
                <a:path w="1097915" h="2291715">
                  <a:moveTo>
                    <a:pt x="244944" y="400126"/>
                  </a:moveTo>
                  <a:lnTo>
                    <a:pt x="219824" y="372452"/>
                  </a:lnTo>
                  <a:lnTo>
                    <a:pt x="212902" y="373037"/>
                  </a:lnTo>
                  <a:lnTo>
                    <a:pt x="192163" y="397573"/>
                  </a:lnTo>
                  <a:lnTo>
                    <a:pt x="192735" y="404495"/>
                  </a:lnTo>
                  <a:lnTo>
                    <a:pt x="217271" y="425234"/>
                  </a:lnTo>
                  <a:lnTo>
                    <a:pt x="224205" y="424662"/>
                  </a:lnTo>
                  <a:lnTo>
                    <a:pt x="227469" y="423722"/>
                  </a:lnTo>
                  <a:lnTo>
                    <a:pt x="230555" y="422122"/>
                  </a:lnTo>
                  <a:lnTo>
                    <a:pt x="233641" y="420535"/>
                  </a:lnTo>
                  <a:lnTo>
                    <a:pt x="236308" y="418414"/>
                  </a:lnTo>
                  <a:lnTo>
                    <a:pt x="240792" y="413105"/>
                  </a:lnTo>
                  <a:lnTo>
                    <a:pt x="242443" y="410121"/>
                  </a:lnTo>
                  <a:lnTo>
                    <a:pt x="244563" y="403504"/>
                  </a:lnTo>
                  <a:lnTo>
                    <a:pt x="244944" y="400126"/>
                  </a:lnTo>
                  <a:close/>
                </a:path>
                <a:path w="1097915" h="2291715">
                  <a:moveTo>
                    <a:pt x="292976" y="493229"/>
                  </a:moveTo>
                  <a:lnTo>
                    <a:pt x="267868" y="465569"/>
                  </a:lnTo>
                  <a:lnTo>
                    <a:pt x="260946" y="466153"/>
                  </a:lnTo>
                  <a:lnTo>
                    <a:pt x="240195" y="490689"/>
                  </a:lnTo>
                  <a:lnTo>
                    <a:pt x="240779" y="497611"/>
                  </a:lnTo>
                  <a:lnTo>
                    <a:pt x="265315" y="518350"/>
                  </a:lnTo>
                  <a:lnTo>
                    <a:pt x="272237" y="517766"/>
                  </a:lnTo>
                  <a:lnTo>
                    <a:pt x="275513" y="516826"/>
                  </a:lnTo>
                  <a:lnTo>
                    <a:pt x="278599" y="515239"/>
                  </a:lnTo>
                  <a:lnTo>
                    <a:pt x="281686" y="513651"/>
                  </a:lnTo>
                  <a:lnTo>
                    <a:pt x="284353" y="511517"/>
                  </a:lnTo>
                  <a:lnTo>
                    <a:pt x="288836" y="506222"/>
                  </a:lnTo>
                  <a:lnTo>
                    <a:pt x="290487" y="503237"/>
                  </a:lnTo>
                  <a:lnTo>
                    <a:pt x="292595" y="496620"/>
                  </a:lnTo>
                  <a:lnTo>
                    <a:pt x="292976" y="493229"/>
                  </a:lnTo>
                  <a:close/>
                </a:path>
                <a:path w="1097915" h="2291715">
                  <a:moveTo>
                    <a:pt x="341020" y="586346"/>
                  </a:moveTo>
                  <a:lnTo>
                    <a:pt x="315899" y="558685"/>
                  </a:lnTo>
                  <a:lnTo>
                    <a:pt x="308978" y="559257"/>
                  </a:lnTo>
                  <a:lnTo>
                    <a:pt x="288239" y="583793"/>
                  </a:lnTo>
                  <a:lnTo>
                    <a:pt x="288810" y="590727"/>
                  </a:lnTo>
                  <a:lnTo>
                    <a:pt x="313359" y="611466"/>
                  </a:lnTo>
                  <a:lnTo>
                    <a:pt x="320281" y="610882"/>
                  </a:lnTo>
                  <a:lnTo>
                    <a:pt x="341020" y="586346"/>
                  </a:lnTo>
                  <a:close/>
                </a:path>
                <a:path w="1097915" h="2291715">
                  <a:moveTo>
                    <a:pt x="389064" y="679462"/>
                  </a:moveTo>
                  <a:lnTo>
                    <a:pt x="363943" y="651789"/>
                  </a:lnTo>
                  <a:lnTo>
                    <a:pt x="357022" y="652373"/>
                  </a:lnTo>
                  <a:lnTo>
                    <a:pt x="336270" y="676910"/>
                  </a:lnTo>
                  <a:lnTo>
                    <a:pt x="336854" y="683831"/>
                  </a:lnTo>
                  <a:lnTo>
                    <a:pt x="361391" y="704583"/>
                  </a:lnTo>
                  <a:lnTo>
                    <a:pt x="368312" y="703999"/>
                  </a:lnTo>
                  <a:lnTo>
                    <a:pt x="371589" y="703059"/>
                  </a:lnTo>
                  <a:lnTo>
                    <a:pt x="374675" y="701459"/>
                  </a:lnTo>
                  <a:lnTo>
                    <a:pt x="377761" y="699871"/>
                  </a:lnTo>
                  <a:lnTo>
                    <a:pt x="380428" y="697750"/>
                  </a:lnTo>
                  <a:lnTo>
                    <a:pt x="384911" y="692442"/>
                  </a:lnTo>
                  <a:lnTo>
                    <a:pt x="386562" y="689457"/>
                  </a:lnTo>
                  <a:lnTo>
                    <a:pt x="388670" y="682840"/>
                  </a:lnTo>
                  <a:lnTo>
                    <a:pt x="389064" y="679462"/>
                  </a:lnTo>
                  <a:close/>
                </a:path>
                <a:path w="1097915" h="2291715">
                  <a:moveTo>
                    <a:pt x="437095" y="772579"/>
                  </a:moveTo>
                  <a:lnTo>
                    <a:pt x="411975" y="744905"/>
                  </a:lnTo>
                  <a:lnTo>
                    <a:pt x="405053" y="745490"/>
                  </a:lnTo>
                  <a:lnTo>
                    <a:pt x="384314" y="770026"/>
                  </a:lnTo>
                  <a:lnTo>
                    <a:pt x="384898" y="776947"/>
                  </a:lnTo>
                  <a:lnTo>
                    <a:pt x="409435" y="797687"/>
                  </a:lnTo>
                  <a:lnTo>
                    <a:pt x="416356" y="797115"/>
                  </a:lnTo>
                  <a:lnTo>
                    <a:pt x="419633" y="796175"/>
                  </a:lnTo>
                  <a:lnTo>
                    <a:pt x="422719" y="794575"/>
                  </a:lnTo>
                  <a:lnTo>
                    <a:pt x="425805" y="792988"/>
                  </a:lnTo>
                  <a:lnTo>
                    <a:pt x="428472" y="790867"/>
                  </a:lnTo>
                  <a:lnTo>
                    <a:pt x="432955" y="785558"/>
                  </a:lnTo>
                  <a:lnTo>
                    <a:pt x="434606" y="782574"/>
                  </a:lnTo>
                  <a:lnTo>
                    <a:pt x="436714" y="775957"/>
                  </a:lnTo>
                  <a:lnTo>
                    <a:pt x="437095" y="772579"/>
                  </a:lnTo>
                  <a:close/>
                </a:path>
                <a:path w="1097915" h="2291715">
                  <a:moveTo>
                    <a:pt x="485140" y="865682"/>
                  </a:moveTo>
                  <a:lnTo>
                    <a:pt x="460019" y="838022"/>
                  </a:lnTo>
                  <a:lnTo>
                    <a:pt x="453097" y="838606"/>
                  </a:lnTo>
                  <a:lnTo>
                    <a:pt x="432358" y="863142"/>
                  </a:lnTo>
                  <a:lnTo>
                    <a:pt x="432930" y="870064"/>
                  </a:lnTo>
                  <a:lnTo>
                    <a:pt x="457466" y="890803"/>
                  </a:lnTo>
                  <a:lnTo>
                    <a:pt x="464388" y="890219"/>
                  </a:lnTo>
                  <a:lnTo>
                    <a:pt x="467664" y="889279"/>
                  </a:lnTo>
                  <a:lnTo>
                    <a:pt x="470750" y="887691"/>
                  </a:lnTo>
                  <a:lnTo>
                    <a:pt x="473837" y="886104"/>
                  </a:lnTo>
                  <a:lnTo>
                    <a:pt x="476504" y="883970"/>
                  </a:lnTo>
                  <a:lnTo>
                    <a:pt x="480987" y="878674"/>
                  </a:lnTo>
                  <a:lnTo>
                    <a:pt x="482638" y="875690"/>
                  </a:lnTo>
                  <a:lnTo>
                    <a:pt x="484759" y="869073"/>
                  </a:lnTo>
                  <a:lnTo>
                    <a:pt x="485140" y="865682"/>
                  </a:lnTo>
                  <a:close/>
                </a:path>
                <a:path w="1097915" h="2291715">
                  <a:moveTo>
                    <a:pt x="533171" y="958799"/>
                  </a:moveTo>
                  <a:lnTo>
                    <a:pt x="508063" y="931138"/>
                  </a:lnTo>
                  <a:lnTo>
                    <a:pt x="501129" y="931710"/>
                  </a:lnTo>
                  <a:lnTo>
                    <a:pt x="480390" y="956246"/>
                  </a:lnTo>
                  <a:lnTo>
                    <a:pt x="480974" y="963168"/>
                  </a:lnTo>
                  <a:lnTo>
                    <a:pt x="505510" y="983919"/>
                  </a:lnTo>
                  <a:lnTo>
                    <a:pt x="512432" y="983335"/>
                  </a:lnTo>
                  <a:lnTo>
                    <a:pt x="533171" y="958799"/>
                  </a:lnTo>
                  <a:close/>
                </a:path>
                <a:path w="1097915" h="2291715">
                  <a:moveTo>
                    <a:pt x="569722" y="1249857"/>
                  </a:moveTo>
                  <a:lnTo>
                    <a:pt x="544601" y="1222184"/>
                  </a:lnTo>
                  <a:lnTo>
                    <a:pt x="537679" y="1222768"/>
                  </a:lnTo>
                  <a:lnTo>
                    <a:pt x="516928" y="1247305"/>
                  </a:lnTo>
                  <a:lnTo>
                    <a:pt x="517512" y="1254226"/>
                  </a:lnTo>
                  <a:lnTo>
                    <a:pt x="542048" y="1274978"/>
                  </a:lnTo>
                  <a:lnTo>
                    <a:pt x="548970" y="1274394"/>
                  </a:lnTo>
                  <a:lnTo>
                    <a:pt x="552246" y="1273454"/>
                  </a:lnTo>
                  <a:lnTo>
                    <a:pt x="555332" y="1271854"/>
                  </a:lnTo>
                  <a:lnTo>
                    <a:pt x="558419" y="1270266"/>
                  </a:lnTo>
                  <a:lnTo>
                    <a:pt x="561086" y="1268145"/>
                  </a:lnTo>
                  <a:lnTo>
                    <a:pt x="565569" y="1262837"/>
                  </a:lnTo>
                  <a:lnTo>
                    <a:pt x="567220" y="1259852"/>
                  </a:lnTo>
                  <a:lnTo>
                    <a:pt x="569341" y="1253236"/>
                  </a:lnTo>
                  <a:lnTo>
                    <a:pt x="569722" y="1249857"/>
                  </a:lnTo>
                  <a:close/>
                </a:path>
                <a:path w="1097915" h="2291715">
                  <a:moveTo>
                    <a:pt x="580720" y="1045984"/>
                  </a:moveTo>
                  <a:lnTo>
                    <a:pt x="556094" y="1024242"/>
                  </a:lnTo>
                  <a:lnTo>
                    <a:pt x="549173" y="1024826"/>
                  </a:lnTo>
                  <a:lnTo>
                    <a:pt x="528434" y="1049362"/>
                  </a:lnTo>
                  <a:lnTo>
                    <a:pt x="529005" y="1056284"/>
                  </a:lnTo>
                  <a:lnTo>
                    <a:pt x="529945" y="1059561"/>
                  </a:lnTo>
                  <a:lnTo>
                    <a:pt x="533133" y="1065733"/>
                  </a:lnTo>
                  <a:lnTo>
                    <a:pt x="535254" y="1068400"/>
                  </a:lnTo>
                  <a:lnTo>
                    <a:pt x="536028" y="1069047"/>
                  </a:lnTo>
                  <a:lnTo>
                    <a:pt x="580720" y="1045984"/>
                  </a:lnTo>
                  <a:close/>
                </a:path>
                <a:path w="1097915" h="2291715">
                  <a:moveTo>
                    <a:pt x="617753" y="1342974"/>
                  </a:moveTo>
                  <a:lnTo>
                    <a:pt x="592632" y="1315300"/>
                  </a:lnTo>
                  <a:lnTo>
                    <a:pt x="585711" y="1315885"/>
                  </a:lnTo>
                  <a:lnTo>
                    <a:pt x="564972" y="1340421"/>
                  </a:lnTo>
                  <a:lnTo>
                    <a:pt x="565556" y="1347343"/>
                  </a:lnTo>
                  <a:lnTo>
                    <a:pt x="590092" y="1368082"/>
                  </a:lnTo>
                  <a:lnTo>
                    <a:pt x="597014" y="1367510"/>
                  </a:lnTo>
                  <a:lnTo>
                    <a:pt x="600290" y="1366570"/>
                  </a:lnTo>
                  <a:lnTo>
                    <a:pt x="603377" y="1364970"/>
                  </a:lnTo>
                  <a:lnTo>
                    <a:pt x="606463" y="1363383"/>
                  </a:lnTo>
                  <a:lnTo>
                    <a:pt x="609130" y="1361262"/>
                  </a:lnTo>
                  <a:lnTo>
                    <a:pt x="613613" y="1355953"/>
                  </a:lnTo>
                  <a:lnTo>
                    <a:pt x="615264" y="1352969"/>
                  </a:lnTo>
                  <a:lnTo>
                    <a:pt x="617372" y="1346352"/>
                  </a:lnTo>
                  <a:lnTo>
                    <a:pt x="617753" y="1342974"/>
                  </a:lnTo>
                  <a:close/>
                </a:path>
                <a:path w="1097915" h="2291715">
                  <a:moveTo>
                    <a:pt x="665797" y="1436077"/>
                  </a:moveTo>
                  <a:lnTo>
                    <a:pt x="640676" y="1408417"/>
                  </a:lnTo>
                  <a:lnTo>
                    <a:pt x="633755" y="1409001"/>
                  </a:lnTo>
                  <a:lnTo>
                    <a:pt x="613016" y="1433537"/>
                  </a:lnTo>
                  <a:lnTo>
                    <a:pt x="613587" y="1440459"/>
                  </a:lnTo>
                  <a:lnTo>
                    <a:pt x="638124" y="1461198"/>
                  </a:lnTo>
                  <a:lnTo>
                    <a:pt x="645045" y="1460614"/>
                  </a:lnTo>
                  <a:lnTo>
                    <a:pt x="648322" y="1459674"/>
                  </a:lnTo>
                  <a:lnTo>
                    <a:pt x="651408" y="1458087"/>
                  </a:lnTo>
                  <a:lnTo>
                    <a:pt x="654494" y="1456499"/>
                  </a:lnTo>
                  <a:lnTo>
                    <a:pt x="657161" y="1454365"/>
                  </a:lnTo>
                  <a:lnTo>
                    <a:pt x="661644" y="1449070"/>
                  </a:lnTo>
                  <a:lnTo>
                    <a:pt x="663295" y="1446085"/>
                  </a:lnTo>
                  <a:lnTo>
                    <a:pt x="665416" y="1439468"/>
                  </a:lnTo>
                  <a:lnTo>
                    <a:pt x="665797" y="1436077"/>
                  </a:lnTo>
                  <a:close/>
                </a:path>
                <a:path w="1097915" h="2291715">
                  <a:moveTo>
                    <a:pt x="713828" y="1529194"/>
                  </a:moveTo>
                  <a:lnTo>
                    <a:pt x="688721" y="1501533"/>
                  </a:lnTo>
                  <a:lnTo>
                    <a:pt x="681799" y="1502105"/>
                  </a:lnTo>
                  <a:lnTo>
                    <a:pt x="661047" y="1526641"/>
                  </a:lnTo>
                  <a:lnTo>
                    <a:pt x="661631" y="1533575"/>
                  </a:lnTo>
                  <a:lnTo>
                    <a:pt x="686168" y="1554314"/>
                  </a:lnTo>
                  <a:lnTo>
                    <a:pt x="693089" y="1553730"/>
                  </a:lnTo>
                  <a:lnTo>
                    <a:pt x="713828" y="1529194"/>
                  </a:lnTo>
                  <a:close/>
                </a:path>
                <a:path w="1097915" h="2291715">
                  <a:moveTo>
                    <a:pt x="761873" y="1622310"/>
                  </a:moveTo>
                  <a:lnTo>
                    <a:pt x="736752" y="1594637"/>
                  </a:lnTo>
                  <a:lnTo>
                    <a:pt x="729830" y="1595221"/>
                  </a:lnTo>
                  <a:lnTo>
                    <a:pt x="709091" y="1619758"/>
                  </a:lnTo>
                  <a:lnTo>
                    <a:pt x="709663" y="1626679"/>
                  </a:lnTo>
                  <a:lnTo>
                    <a:pt x="734212" y="1647431"/>
                  </a:lnTo>
                  <a:lnTo>
                    <a:pt x="741133" y="1646847"/>
                  </a:lnTo>
                  <a:lnTo>
                    <a:pt x="744397" y="1645907"/>
                  </a:lnTo>
                  <a:lnTo>
                    <a:pt x="747496" y="1644307"/>
                  </a:lnTo>
                  <a:lnTo>
                    <a:pt x="750582" y="1642719"/>
                  </a:lnTo>
                  <a:lnTo>
                    <a:pt x="753237" y="1640598"/>
                  </a:lnTo>
                  <a:lnTo>
                    <a:pt x="757732" y="1635290"/>
                  </a:lnTo>
                  <a:lnTo>
                    <a:pt x="759371" y="1632305"/>
                  </a:lnTo>
                  <a:lnTo>
                    <a:pt x="761492" y="1625688"/>
                  </a:lnTo>
                  <a:lnTo>
                    <a:pt x="761873" y="1622310"/>
                  </a:lnTo>
                  <a:close/>
                </a:path>
                <a:path w="1097915" h="2291715">
                  <a:moveTo>
                    <a:pt x="809917" y="1715427"/>
                  </a:moveTo>
                  <a:lnTo>
                    <a:pt x="784796" y="1687753"/>
                  </a:lnTo>
                  <a:lnTo>
                    <a:pt x="777875" y="1688338"/>
                  </a:lnTo>
                  <a:lnTo>
                    <a:pt x="757123" y="1712874"/>
                  </a:lnTo>
                  <a:lnTo>
                    <a:pt x="757707" y="1719795"/>
                  </a:lnTo>
                  <a:lnTo>
                    <a:pt x="782243" y="1740535"/>
                  </a:lnTo>
                  <a:lnTo>
                    <a:pt x="789165" y="1739963"/>
                  </a:lnTo>
                  <a:lnTo>
                    <a:pt x="792441" y="1739023"/>
                  </a:lnTo>
                  <a:lnTo>
                    <a:pt x="795528" y="1737423"/>
                  </a:lnTo>
                  <a:lnTo>
                    <a:pt x="798614" y="1735836"/>
                  </a:lnTo>
                  <a:lnTo>
                    <a:pt x="801281" y="1733715"/>
                  </a:lnTo>
                  <a:lnTo>
                    <a:pt x="805764" y="1728406"/>
                  </a:lnTo>
                  <a:lnTo>
                    <a:pt x="807415" y="1725422"/>
                  </a:lnTo>
                  <a:lnTo>
                    <a:pt x="809523" y="1718805"/>
                  </a:lnTo>
                  <a:lnTo>
                    <a:pt x="809917" y="1715427"/>
                  </a:lnTo>
                  <a:close/>
                </a:path>
                <a:path w="1097915" h="2291715">
                  <a:moveTo>
                    <a:pt x="857948" y="1808530"/>
                  </a:moveTo>
                  <a:lnTo>
                    <a:pt x="832827" y="1780870"/>
                  </a:lnTo>
                  <a:lnTo>
                    <a:pt x="825906" y="1781454"/>
                  </a:lnTo>
                  <a:lnTo>
                    <a:pt x="805167" y="1805990"/>
                  </a:lnTo>
                  <a:lnTo>
                    <a:pt x="805751" y="1812912"/>
                  </a:lnTo>
                  <a:lnTo>
                    <a:pt x="830287" y="1833651"/>
                  </a:lnTo>
                  <a:lnTo>
                    <a:pt x="837209" y="1833067"/>
                  </a:lnTo>
                  <a:lnTo>
                    <a:pt x="840486" y="1832127"/>
                  </a:lnTo>
                  <a:lnTo>
                    <a:pt x="843572" y="1830539"/>
                  </a:lnTo>
                  <a:lnTo>
                    <a:pt x="846658" y="1828952"/>
                  </a:lnTo>
                  <a:lnTo>
                    <a:pt x="849325" y="1826818"/>
                  </a:lnTo>
                  <a:lnTo>
                    <a:pt x="853808" y="1821522"/>
                  </a:lnTo>
                  <a:lnTo>
                    <a:pt x="855459" y="1818538"/>
                  </a:lnTo>
                  <a:lnTo>
                    <a:pt x="857567" y="1811921"/>
                  </a:lnTo>
                  <a:lnTo>
                    <a:pt x="857948" y="1808530"/>
                  </a:lnTo>
                  <a:close/>
                </a:path>
                <a:path w="1097915" h="2291715">
                  <a:moveTo>
                    <a:pt x="905992" y="1901647"/>
                  </a:moveTo>
                  <a:lnTo>
                    <a:pt x="880872" y="1873986"/>
                  </a:lnTo>
                  <a:lnTo>
                    <a:pt x="873950" y="1874558"/>
                  </a:lnTo>
                  <a:lnTo>
                    <a:pt x="853198" y="1899094"/>
                  </a:lnTo>
                  <a:lnTo>
                    <a:pt x="853782" y="1906028"/>
                  </a:lnTo>
                  <a:lnTo>
                    <a:pt x="878319" y="1926767"/>
                  </a:lnTo>
                  <a:lnTo>
                    <a:pt x="885240" y="1926183"/>
                  </a:lnTo>
                  <a:lnTo>
                    <a:pt x="905992" y="1901647"/>
                  </a:lnTo>
                  <a:close/>
                </a:path>
                <a:path w="1097915" h="2291715">
                  <a:moveTo>
                    <a:pt x="954024" y="1994763"/>
                  </a:moveTo>
                  <a:lnTo>
                    <a:pt x="928916" y="1967090"/>
                  </a:lnTo>
                  <a:lnTo>
                    <a:pt x="921981" y="1967674"/>
                  </a:lnTo>
                  <a:lnTo>
                    <a:pt x="901242" y="1992210"/>
                  </a:lnTo>
                  <a:lnTo>
                    <a:pt x="901827" y="1999132"/>
                  </a:lnTo>
                  <a:lnTo>
                    <a:pt x="926363" y="2019884"/>
                  </a:lnTo>
                  <a:lnTo>
                    <a:pt x="933284" y="2019300"/>
                  </a:lnTo>
                  <a:lnTo>
                    <a:pt x="936561" y="2018360"/>
                  </a:lnTo>
                  <a:lnTo>
                    <a:pt x="939647" y="2016760"/>
                  </a:lnTo>
                  <a:lnTo>
                    <a:pt x="942733" y="2015172"/>
                  </a:lnTo>
                  <a:lnTo>
                    <a:pt x="945400" y="2013051"/>
                  </a:lnTo>
                  <a:lnTo>
                    <a:pt x="949883" y="2007743"/>
                  </a:lnTo>
                  <a:lnTo>
                    <a:pt x="951534" y="2004758"/>
                  </a:lnTo>
                  <a:lnTo>
                    <a:pt x="953643" y="1998141"/>
                  </a:lnTo>
                  <a:lnTo>
                    <a:pt x="954024" y="1994763"/>
                  </a:lnTo>
                  <a:close/>
                </a:path>
                <a:path w="1097915" h="2291715">
                  <a:moveTo>
                    <a:pt x="1002068" y="2087880"/>
                  </a:moveTo>
                  <a:lnTo>
                    <a:pt x="976947" y="2060206"/>
                  </a:lnTo>
                  <a:lnTo>
                    <a:pt x="970026" y="2060790"/>
                  </a:lnTo>
                  <a:lnTo>
                    <a:pt x="949286" y="2085327"/>
                  </a:lnTo>
                  <a:lnTo>
                    <a:pt x="949858" y="2092248"/>
                  </a:lnTo>
                  <a:lnTo>
                    <a:pt x="974394" y="2112988"/>
                  </a:lnTo>
                  <a:lnTo>
                    <a:pt x="981329" y="2112416"/>
                  </a:lnTo>
                  <a:lnTo>
                    <a:pt x="984592" y="2111476"/>
                  </a:lnTo>
                  <a:lnTo>
                    <a:pt x="987679" y="2109876"/>
                  </a:lnTo>
                  <a:lnTo>
                    <a:pt x="990777" y="2108289"/>
                  </a:lnTo>
                  <a:lnTo>
                    <a:pt x="993432" y="2106168"/>
                  </a:lnTo>
                  <a:lnTo>
                    <a:pt x="997915" y="2100859"/>
                  </a:lnTo>
                  <a:lnTo>
                    <a:pt x="999566" y="2097874"/>
                  </a:lnTo>
                  <a:lnTo>
                    <a:pt x="1001687" y="2091258"/>
                  </a:lnTo>
                  <a:lnTo>
                    <a:pt x="1002068" y="2087880"/>
                  </a:lnTo>
                  <a:close/>
                </a:path>
                <a:path w="1097915" h="2291715">
                  <a:moveTo>
                    <a:pt x="1050112" y="2180983"/>
                  </a:moveTo>
                  <a:lnTo>
                    <a:pt x="1024991" y="2153323"/>
                  </a:lnTo>
                  <a:lnTo>
                    <a:pt x="1018070" y="2153907"/>
                  </a:lnTo>
                  <a:lnTo>
                    <a:pt x="997318" y="2178443"/>
                  </a:lnTo>
                  <a:lnTo>
                    <a:pt x="997902" y="2185365"/>
                  </a:lnTo>
                  <a:lnTo>
                    <a:pt x="1022438" y="2206104"/>
                  </a:lnTo>
                  <a:lnTo>
                    <a:pt x="1029360" y="2205520"/>
                  </a:lnTo>
                  <a:lnTo>
                    <a:pt x="1032637" y="2204580"/>
                  </a:lnTo>
                  <a:lnTo>
                    <a:pt x="1035723" y="2202992"/>
                  </a:lnTo>
                  <a:lnTo>
                    <a:pt x="1038809" y="2201405"/>
                  </a:lnTo>
                  <a:lnTo>
                    <a:pt x="1041476" y="2199271"/>
                  </a:lnTo>
                  <a:lnTo>
                    <a:pt x="1045959" y="2193975"/>
                  </a:lnTo>
                  <a:lnTo>
                    <a:pt x="1047610" y="2190991"/>
                  </a:lnTo>
                  <a:lnTo>
                    <a:pt x="1049718" y="2184374"/>
                  </a:lnTo>
                  <a:lnTo>
                    <a:pt x="1050112" y="2180983"/>
                  </a:lnTo>
                  <a:close/>
                </a:path>
                <a:path w="1097915" h="2291715">
                  <a:moveTo>
                    <a:pt x="1097648" y="2268169"/>
                  </a:moveTo>
                  <a:lnTo>
                    <a:pt x="1073023" y="2246439"/>
                  </a:lnTo>
                  <a:lnTo>
                    <a:pt x="1066101" y="2247011"/>
                  </a:lnTo>
                  <a:lnTo>
                    <a:pt x="1045362" y="2271547"/>
                  </a:lnTo>
                  <a:lnTo>
                    <a:pt x="1045946" y="2278481"/>
                  </a:lnTo>
                  <a:lnTo>
                    <a:pt x="1046886" y="2281745"/>
                  </a:lnTo>
                  <a:lnTo>
                    <a:pt x="1050061" y="2287917"/>
                  </a:lnTo>
                  <a:lnTo>
                    <a:pt x="1052195" y="2290584"/>
                  </a:lnTo>
                  <a:lnTo>
                    <a:pt x="1052957" y="2291232"/>
                  </a:lnTo>
                  <a:lnTo>
                    <a:pt x="1097648" y="2268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8559" y="5049613"/>
              <a:ext cx="723899" cy="7238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323895" y="3023221"/>
              <a:ext cx="551815" cy="1083310"/>
            </a:xfrm>
            <a:custGeom>
              <a:avLst/>
              <a:gdLst/>
              <a:ahLst/>
              <a:cxnLst/>
              <a:rect l="l" t="t" r="r" b="b"/>
              <a:pathLst>
                <a:path w="551815" h="1083310">
                  <a:moveTo>
                    <a:pt x="52362" y="1063053"/>
                  </a:moveTo>
                  <a:lnTo>
                    <a:pt x="24003" y="1038720"/>
                  </a:lnTo>
                  <a:lnTo>
                    <a:pt x="20624" y="1039202"/>
                  </a:lnTo>
                  <a:lnTo>
                    <a:pt x="0" y="1061148"/>
                  </a:lnTo>
                  <a:lnTo>
                    <a:pt x="45326" y="1082941"/>
                  </a:lnTo>
                  <a:lnTo>
                    <a:pt x="52362" y="1063053"/>
                  </a:lnTo>
                  <a:close/>
                </a:path>
                <a:path w="551815" h="1083310">
                  <a:moveTo>
                    <a:pt x="97764" y="968629"/>
                  </a:moveTo>
                  <a:lnTo>
                    <a:pt x="69405" y="944295"/>
                  </a:lnTo>
                  <a:lnTo>
                    <a:pt x="66027" y="944778"/>
                  </a:lnTo>
                  <a:lnTo>
                    <a:pt x="45072" y="972654"/>
                  </a:lnTo>
                  <a:lnTo>
                    <a:pt x="45554" y="976033"/>
                  </a:lnTo>
                  <a:lnTo>
                    <a:pt x="60071" y="994244"/>
                  </a:lnTo>
                  <a:lnTo>
                    <a:pt x="63195" y="995756"/>
                  </a:lnTo>
                  <a:lnTo>
                    <a:pt x="66497" y="996607"/>
                  </a:lnTo>
                  <a:lnTo>
                    <a:pt x="73431" y="996988"/>
                  </a:lnTo>
                  <a:lnTo>
                    <a:pt x="76809" y="996505"/>
                  </a:lnTo>
                  <a:lnTo>
                    <a:pt x="97383" y="975563"/>
                  </a:lnTo>
                  <a:lnTo>
                    <a:pt x="97764" y="968629"/>
                  </a:lnTo>
                  <a:close/>
                </a:path>
                <a:path w="551815" h="1083310">
                  <a:moveTo>
                    <a:pt x="143154" y="874191"/>
                  </a:moveTo>
                  <a:lnTo>
                    <a:pt x="114795" y="849871"/>
                  </a:lnTo>
                  <a:lnTo>
                    <a:pt x="111429" y="850341"/>
                  </a:lnTo>
                  <a:lnTo>
                    <a:pt x="90462" y="878230"/>
                  </a:lnTo>
                  <a:lnTo>
                    <a:pt x="90944" y="881595"/>
                  </a:lnTo>
                  <a:lnTo>
                    <a:pt x="118833" y="902550"/>
                  </a:lnTo>
                  <a:lnTo>
                    <a:pt x="122199" y="902081"/>
                  </a:lnTo>
                  <a:lnTo>
                    <a:pt x="143154" y="874191"/>
                  </a:lnTo>
                  <a:close/>
                </a:path>
                <a:path w="551815" h="1083310">
                  <a:moveTo>
                    <a:pt x="188556" y="779767"/>
                  </a:moveTo>
                  <a:lnTo>
                    <a:pt x="160197" y="755434"/>
                  </a:lnTo>
                  <a:lnTo>
                    <a:pt x="156819" y="755916"/>
                  </a:lnTo>
                  <a:lnTo>
                    <a:pt x="135864" y="783793"/>
                  </a:lnTo>
                  <a:lnTo>
                    <a:pt x="136347" y="787171"/>
                  </a:lnTo>
                  <a:lnTo>
                    <a:pt x="150863" y="805383"/>
                  </a:lnTo>
                  <a:lnTo>
                    <a:pt x="153987" y="806894"/>
                  </a:lnTo>
                  <a:lnTo>
                    <a:pt x="157289" y="807745"/>
                  </a:lnTo>
                  <a:lnTo>
                    <a:pt x="164223" y="808126"/>
                  </a:lnTo>
                  <a:lnTo>
                    <a:pt x="167601" y="807643"/>
                  </a:lnTo>
                  <a:lnTo>
                    <a:pt x="188175" y="786701"/>
                  </a:lnTo>
                  <a:lnTo>
                    <a:pt x="188556" y="779767"/>
                  </a:lnTo>
                  <a:close/>
                </a:path>
                <a:path w="551815" h="1083310">
                  <a:moveTo>
                    <a:pt x="233959" y="685330"/>
                  </a:moveTo>
                  <a:lnTo>
                    <a:pt x="205587" y="661009"/>
                  </a:lnTo>
                  <a:lnTo>
                    <a:pt x="202222" y="661479"/>
                  </a:lnTo>
                  <a:lnTo>
                    <a:pt x="181267" y="689368"/>
                  </a:lnTo>
                  <a:lnTo>
                    <a:pt x="181737" y="692746"/>
                  </a:lnTo>
                  <a:lnTo>
                    <a:pt x="196253" y="710958"/>
                  </a:lnTo>
                  <a:lnTo>
                    <a:pt x="199390" y="712470"/>
                  </a:lnTo>
                  <a:lnTo>
                    <a:pt x="202692" y="713308"/>
                  </a:lnTo>
                  <a:lnTo>
                    <a:pt x="209626" y="713701"/>
                  </a:lnTo>
                  <a:lnTo>
                    <a:pt x="212991" y="713219"/>
                  </a:lnTo>
                  <a:lnTo>
                    <a:pt x="233565" y="692277"/>
                  </a:lnTo>
                  <a:lnTo>
                    <a:pt x="233959" y="685330"/>
                  </a:lnTo>
                  <a:close/>
                </a:path>
                <a:path w="551815" h="1083310">
                  <a:moveTo>
                    <a:pt x="279349" y="590905"/>
                  </a:moveTo>
                  <a:lnTo>
                    <a:pt x="250990" y="566572"/>
                  </a:lnTo>
                  <a:lnTo>
                    <a:pt x="247611" y="567055"/>
                  </a:lnTo>
                  <a:lnTo>
                    <a:pt x="226656" y="594944"/>
                  </a:lnTo>
                  <a:lnTo>
                    <a:pt x="227139" y="598309"/>
                  </a:lnTo>
                  <a:lnTo>
                    <a:pt x="255016" y="619264"/>
                  </a:lnTo>
                  <a:lnTo>
                    <a:pt x="258394" y="618794"/>
                  </a:lnTo>
                  <a:lnTo>
                    <a:pt x="279349" y="590905"/>
                  </a:lnTo>
                  <a:close/>
                </a:path>
                <a:path w="551815" h="1083310">
                  <a:moveTo>
                    <a:pt x="324751" y="496481"/>
                  </a:moveTo>
                  <a:lnTo>
                    <a:pt x="296379" y="472147"/>
                  </a:lnTo>
                  <a:lnTo>
                    <a:pt x="293014" y="472630"/>
                  </a:lnTo>
                  <a:lnTo>
                    <a:pt x="272059" y="500507"/>
                  </a:lnTo>
                  <a:lnTo>
                    <a:pt x="272529" y="503885"/>
                  </a:lnTo>
                  <a:lnTo>
                    <a:pt x="287058" y="522097"/>
                  </a:lnTo>
                  <a:lnTo>
                    <a:pt x="290182" y="523608"/>
                  </a:lnTo>
                  <a:lnTo>
                    <a:pt x="293484" y="524459"/>
                  </a:lnTo>
                  <a:lnTo>
                    <a:pt x="300418" y="524840"/>
                  </a:lnTo>
                  <a:lnTo>
                    <a:pt x="303796" y="524357"/>
                  </a:lnTo>
                  <a:lnTo>
                    <a:pt x="324358" y="503415"/>
                  </a:lnTo>
                  <a:lnTo>
                    <a:pt x="324751" y="496481"/>
                  </a:lnTo>
                  <a:close/>
                </a:path>
                <a:path w="551815" h="1083310">
                  <a:moveTo>
                    <a:pt x="370141" y="402043"/>
                  </a:moveTo>
                  <a:lnTo>
                    <a:pt x="341782" y="377723"/>
                  </a:lnTo>
                  <a:lnTo>
                    <a:pt x="338404" y="378193"/>
                  </a:lnTo>
                  <a:lnTo>
                    <a:pt x="317449" y="406082"/>
                  </a:lnTo>
                  <a:lnTo>
                    <a:pt x="317931" y="409460"/>
                  </a:lnTo>
                  <a:lnTo>
                    <a:pt x="345821" y="430415"/>
                  </a:lnTo>
                  <a:lnTo>
                    <a:pt x="349186" y="429933"/>
                  </a:lnTo>
                  <a:lnTo>
                    <a:pt x="370141" y="402043"/>
                  </a:lnTo>
                  <a:close/>
                </a:path>
                <a:path w="551815" h="1083310">
                  <a:moveTo>
                    <a:pt x="415544" y="307619"/>
                  </a:moveTo>
                  <a:lnTo>
                    <a:pt x="387184" y="283286"/>
                  </a:lnTo>
                  <a:lnTo>
                    <a:pt x="383806" y="283768"/>
                  </a:lnTo>
                  <a:lnTo>
                    <a:pt x="362851" y="311658"/>
                  </a:lnTo>
                  <a:lnTo>
                    <a:pt x="363334" y="315023"/>
                  </a:lnTo>
                  <a:lnTo>
                    <a:pt x="391210" y="335978"/>
                  </a:lnTo>
                  <a:lnTo>
                    <a:pt x="394589" y="335508"/>
                  </a:lnTo>
                  <a:lnTo>
                    <a:pt x="415544" y="307619"/>
                  </a:lnTo>
                  <a:close/>
                </a:path>
                <a:path w="551815" h="1083310">
                  <a:moveTo>
                    <a:pt x="460933" y="213194"/>
                  </a:moveTo>
                  <a:lnTo>
                    <a:pt x="432574" y="188861"/>
                  </a:lnTo>
                  <a:lnTo>
                    <a:pt x="429209" y="189344"/>
                  </a:lnTo>
                  <a:lnTo>
                    <a:pt x="408241" y="217220"/>
                  </a:lnTo>
                  <a:lnTo>
                    <a:pt x="408724" y="220599"/>
                  </a:lnTo>
                  <a:lnTo>
                    <a:pt x="423240" y="238810"/>
                  </a:lnTo>
                  <a:lnTo>
                    <a:pt x="426377" y="240322"/>
                  </a:lnTo>
                  <a:lnTo>
                    <a:pt x="429679" y="241173"/>
                  </a:lnTo>
                  <a:lnTo>
                    <a:pt x="436613" y="241554"/>
                  </a:lnTo>
                  <a:lnTo>
                    <a:pt x="439978" y="241071"/>
                  </a:lnTo>
                  <a:lnTo>
                    <a:pt x="460552" y="220129"/>
                  </a:lnTo>
                  <a:lnTo>
                    <a:pt x="460933" y="213194"/>
                  </a:lnTo>
                  <a:close/>
                </a:path>
                <a:path w="551815" h="1083310">
                  <a:moveTo>
                    <a:pt x="506336" y="118757"/>
                  </a:moveTo>
                  <a:lnTo>
                    <a:pt x="477977" y="94424"/>
                  </a:lnTo>
                  <a:lnTo>
                    <a:pt x="474599" y="94907"/>
                  </a:lnTo>
                  <a:lnTo>
                    <a:pt x="453644" y="122796"/>
                  </a:lnTo>
                  <a:lnTo>
                    <a:pt x="454126" y="126161"/>
                  </a:lnTo>
                  <a:lnTo>
                    <a:pt x="482003" y="147116"/>
                  </a:lnTo>
                  <a:lnTo>
                    <a:pt x="485381" y="146646"/>
                  </a:lnTo>
                  <a:lnTo>
                    <a:pt x="506336" y="118757"/>
                  </a:lnTo>
                  <a:close/>
                </a:path>
                <a:path w="551815" h="1083310">
                  <a:moveTo>
                    <a:pt x="551738" y="24333"/>
                  </a:moveTo>
                  <a:lnTo>
                    <a:pt x="523367" y="0"/>
                  </a:lnTo>
                  <a:lnTo>
                    <a:pt x="520001" y="482"/>
                  </a:lnTo>
                  <a:lnTo>
                    <a:pt x="499046" y="28359"/>
                  </a:lnTo>
                  <a:lnTo>
                    <a:pt x="499516" y="31737"/>
                  </a:lnTo>
                  <a:lnTo>
                    <a:pt x="514032" y="49949"/>
                  </a:lnTo>
                  <a:lnTo>
                    <a:pt x="517169" y="51460"/>
                  </a:lnTo>
                  <a:lnTo>
                    <a:pt x="520471" y="52311"/>
                  </a:lnTo>
                  <a:lnTo>
                    <a:pt x="527405" y="52692"/>
                  </a:lnTo>
                  <a:lnTo>
                    <a:pt x="530783" y="52209"/>
                  </a:lnTo>
                  <a:lnTo>
                    <a:pt x="551345" y="31267"/>
                  </a:lnTo>
                  <a:lnTo>
                    <a:pt x="551738" y="24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93037" y="3686952"/>
              <a:ext cx="723899" cy="72389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998239" y="3785603"/>
            <a:ext cx="475615" cy="47370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950" spc="-10" b="1">
                <a:solidFill>
                  <a:srgbClr val="EFF1F4"/>
                </a:solidFill>
                <a:latin typeface="Arial"/>
                <a:cs typeface="Arial"/>
              </a:rPr>
              <a:t>H</a:t>
            </a:r>
            <a:r>
              <a:rPr dirty="0" sz="2950" spc="-480" b="1">
                <a:solidFill>
                  <a:srgbClr val="EFF1F4"/>
                </a:solidFill>
                <a:latin typeface="Arial"/>
                <a:cs typeface="Arial"/>
              </a:rPr>
              <a:t> </a:t>
            </a:r>
            <a:r>
              <a:rPr dirty="0" sz="2950" spc="-565" b="1">
                <a:solidFill>
                  <a:srgbClr val="EFF1F4"/>
                </a:solidFill>
                <a:latin typeface="Arial"/>
                <a:cs typeface="Arial"/>
              </a:rPr>
              <a:t>1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677579" y="2564510"/>
            <a:ext cx="1445260" cy="3209290"/>
            <a:chOff x="9677579" y="2564510"/>
            <a:chExt cx="1445260" cy="3209290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77579" y="2564510"/>
              <a:ext cx="723943" cy="72394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9066" y="5049613"/>
              <a:ext cx="723899" cy="7238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8734" y="3686952"/>
              <a:ext cx="723899" cy="72389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0494450" y="3785603"/>
            <a:ext cx="494665" cy="47370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950" spc="90" b="1">
                <a:solidFill>
                  <a:srgbClr val="EFF1F4"/>
                </a:solidFill>
                <a:latin typeface="Arial"/>
                <a:cs typeface="Arial"/>
              </a:rPr>
              <a:t>U</a:t>
            </a:r>
            <a:r>
              <a:rPr dirty="0" sz="2950" spc="-335" b="1">
                <a:solidFill>
                  <a:srgbClr val="EFF1F4"/>
                </a:solidFill>
                <a:latin typeface="Arial"/>
                <a:cs typeface="Arial"/>
              </a:rPr>
              <a:t>L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662914" y="824862"/>
            <a:ext cx="3094355" cy="3255010"/>
            <a:chOff x="5662914" y="824862"/>
            <a:chExt cx="3094355" cy="3255010"/>
          </a:xfrm>
        </p:grpSpPr>
        <p:sp>
          <p:nvSpPr>
            <p:cNvPr id="26" name="object 26"/>
            <p:cNvSpPr/>
            <p:nvPr/>
          </p:nvSpPr>
          <p:spPr>
            <a:xfrm>
              <a:off x="5662914" y="3384220"/>
              <a:ext cx="2437765" cy="695960"/>
            </a:xfrm>
            <a:custGeom>
              <a:avLst/>
              <a:gdLst/>
              <a:ahLst/>
              <a:cxnLst/>
              <a:rect l="l" t="t" r="r" b="b"/>
              <a:pathLst>
                <a:path w="2437765" h="695960">
                  <a:moveTo>
                    <a:pt x="2001357" y="695639"/>
                  </a:moveTo>
                  <a:lnTo>
                    <a:pt x="1973959" y="690211"/>
                  </a:lnTo>
                  <a:lnTo>
                    <a:pt x="1952233" y="675091"/>
                  </a:lnTo>
                  <a:lnTo>
                    <a:pt x="1937920" y="652020"/>
                  </a:lnTo>
                  <a:lnTo>
                    <a:pt x="1932762" y="622739"/>
                  </a:lnTo>
                  <a:lnTo>
                    <a:pt x="1932762" y="468365"/>
                  </a:lnTo>
                  <a:lnTo>
                    <a:pt x="117659" y="468365"/>
                  </a:lnTo>
                  <a:lnTo>
                    <a:pt x="71743" y="458173"/>
                  </a:lnTo>
                  <a:lnTo>
                    <a:pt x="34357" y="432213"/>
                  </a:lnTo>
                  <a:lnTo>
                    <a:pt x="9207" y="394193"/>
                  </a:lnTo>
                  <a:lnTo>
                    <a:pt x="0" y="347819"/>
                  </a:lnTo>
                  <a:lnTo>
                    <a:pt x="9207" y="301446"/>
                  </a:lnTo>
                  <a:lnTo>
                    <a:pt x="34357" y="263425"/>
                  </a:lnTo>
                  <a:lnTo>
                    <a:pt x="71743" y="237465"/>
                  </a:lnTo>
                  <a:lnTo>
                    <a:pt x="117659" y="227273"/>
                  </a:lnTo>
                  <a:lnTo>
                    <a:pt x="1932762" y="227273"/>
                  </a:lnTo>
                  <a:lnTo>
                    <a:pt x="1932762" y="72899"/>
                  </a:lnTo>
                  <a:lnTo>
                    <a:pt x="1937920" y="43618"/>
                  </a:lnTo>
                  <a:lnTo>
                    <a:pt x="1952233" y="20547"/>
                  </a:lnTo>
                  <a:lnTo>
                    <a:pt x="1973959" y="5427"/>
                  </a:lnTo>
                  <a:lnTo>
                    <a:pt x="2001357" y="0"/>
                  </a:lnTo>
                  <a:lnTo>
                    <a:pt x="2015186" y="1161"/>
                  </a:lnTo>
                  <a:lnTo>
                    <a:pt x="2054709" y="18582"/>
                  </a:lnTo>
                  <a:lnTo>
                    <a:pt x="2400066" y="277302"/>
                  </a:lnTo>
                  <a:lnTo>
                    <a:pt x="2427814" y="309166"/>
                  </a:lnTo>
                  <a:lnTo>
                    <a:pt x="2437698" y="347819"/>
                  </a:lnTo>
                  <a:lnTo>
                    <a:pt x="2435168" y="367548"/>
                  </a:lnTo>
                  <a:lnTo>
                    <a:pt x="2415994" y="403431"/>
                  </a:lnTo>
                  <a:lnTo>
                    <a:pt x="2054709" y="676580"/>
                  </a:lnTo>
                  <a:lnTo>
                    <a:pt x="2015186" y="694403"/>
                  </a:lnTo>
                  <a:lnTo>
                    <a:pt x="2001357" y="695639"/>
                  </a:lnTo>
                  <a:close/>
                </a:path>
              </a:pathLst>
            </a:custGeom>
            <a:solidFill>
              <a:srgbClr val="FFD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750683" y="824864"/>
              <a:ext cx="1006475" cy="913130"/>
            </a:xfrm>
            <a:custGeom>
              <a:avLst/>
              <a:gdLst/>
              <a:ahLst/>
              <a:cxnLst/>
              <a:rect l="l" t="t" r="r" b="b"/>
              <a:pathLst>
                <a:path w="1006475" h="913130">
                  <a:moveTo>
                    <a:pt x="152679" y="628446"/>
                  </a:moveTo>
                  <a:lnTo>
                    <a:pt x="151815" y="624763"/>
                  </a:lnTo>
                  <a:lnTo>
                    <a:pt x="147256" y="621487"/>
                  </a:lnTo>
                  <a:lnTo>
                    <a:pt x="141566" y="622058"/>
                  </a:lnTo>
                  <a:lnTo>
                    <a:pt x="142176" y="629589"/>
                  </a:lnTo>
                  <a:lnTo>
                    <a:pt x="144792" y="630605"/>
                  </a:lnTo>
                  <a:lnTo>
                    <a:pt x="146265" y="632688"/>
                  </a:lnTo>
                  <a:lnTo>
                    <a:pt x="150596" y="631990"/>
                  </a:lnTo>
                  <a:lnTo>
                    <a:pt x="150558" y="629145"/>
                  </a:lnTo>
                  <a:lnTo>
                    <a:pt x="152679" y="628446"/>
                  </a:lnTo>
                  <a:close/>
                </a:path>
                <a:path w="1006475" h="913130">
                  <a:moveTo>
                    <a:pt x="152996" y="151688"/>
                  </a:moveTo>
                  <a:lnTo>
                    <a:pt x="150672" y="149987"/>
                  </a:lnTo>
                  <a:lnTo>
                    <a:pt x="145249" y="147764"/>
                  </a:lnTo>
                  <a:lnTo>
                    <a:pt x="142176" y="150482"/>
                  </a:lnTo>
                  <a:lnTo>
                    <a:pt x="142722" y="156565"/>
                  </a:lnTo>
                  <a:lnTo>
                    <a:pt x="147180" y="158902"/>
                  </a:lnTo>
                  <a:lnTo>
                    <a:pt x="151853" y="157327"/>
                  </a:lnTo>
                  <a:lnTo>
                    <a:pt x="152996" y="151688"/>
                  </a:lnTo>
                  <a:close/>
                </a:path>
                <a:path w="1006475" h="913130">
                  <a:moveTo>
                    <a:pt x="168236" y="124650"/>
                  </a:moveTo>
                  <a:lnTo>
                    <a:pt x="165239" y="119240"/>
                  </a:lnTo>
                  <a:lnTo>
                    <a:pt x="165100" y="119113"/>
                  </a:lnTo>
                  <a:lnTo>
                    <a:pt x="164922" y="118986"/>
                  </a:lnTo>
                  <a:lnTo>
                    <a:pt x="164490" y="118706"/>
                  </a:lnTo>
                  <a:lnTo>
                    <a:pt x="164134" y="118503"/>
                  </a:lnTo>
                  <a:lnTo>
                    <a:pt x="163969" y="118414"/>
                  </a:lnTo>
                  <a:lnTo>
                    <a:pt x="162458" y="117729"/>
                  </a:lnTo>
                  <a:lnTo>
                    <a:pt x="160921" y="117538"/>
                  </a:lnTo>
                  <a:lnTo>
                    <a:pt x="159181" y="117957"/>
                  </a:lnTo>
                  <a:lnTo>
                    <a:pt x="158661" y="118110"/>
                  </a:lnTo>
                  <a:lnTo>
                    <a:pt x="158457" y="118186"/>
                  </a:lnTo>
                  <a:lnTo>
                    <a:pt x="157937" y="118414"/>
                  </a:lnTo>
                  <a:lnTo>
                    <a:pt x="157784" y="118491"/>
                  </a:lnTo>
                  <a:lnTo>
                    <a:pt x="157378" y="118668"/>
                  </a:lnTo>
                  <a:lnTo>
                    <a:pt x="156997" y="118910"/>
                  </a:lnTo>
                  <a:lnTo>
                    <a:pt x="156629" y="119189"/>
                  </a:lnTo>
                  <a:lnTo>
                    <a:pt x="155663" y="127177"/>
                  </a:lnTo>
                  <a:lnTo>
                    <a:pt x="160515" y="129451"/>
                  </a:lnTo>
                  <a:lnTo>
                    <a:pt x="166230" y="127622"/>
                  </a:lnTo>
                  <a:lnTo>
                    <a:pt x="168236" y="124650"/>
                  </a:lnTo>
                  <a:close/>
                </a:path>
                <a:path w="1006475" h="913130">
                  <a:moveTo>
                    <a:pt x="171450" y="610336"/>
                  </a:moveTo>
                  <a:lnTo>
                    <a:pt x="171107" y="608279"/>
                  </a:lnTo>
                  <a:lnTo>
                    <a:pt x="170256" y="606615"/>
                  </a:lnTo>
                  <a:lnTo>
                    <a:pt x="170116" y="606361"/>
                  </a:lnTo>
                  <a:lnTo>
                    <a:pt x="170002" y="606120"/>
                  </a:lnTo>
                  <a:lnTo>
                    <a:pt x="169824" y="605891"/>
                  </a:lnTo>
                  <a:lnTo>
                    <a:pt x="169646" y="605599"/>
                  </a:lnTo>
                  <a:lnTo>
                    <a:pt x="169443" y="605307"/>
                  </a:lnTo>
                  <a:lnTo>
                    <a:pt x="169240" y="605078"/>
                  </a:lnTo>
                  <a:lnTo>
                    <a:pt x="169100" y="604901"/>
                  </a:lnTo>
                  <a:lnTo>
                    <a:pt x="168808" y="604621"/>
                  </a:lnTo>
                  <a:lnTo>
                    <a:pt x="168643" y="604418"/>
                  </a:lnTo>
                  <a:lnTo>
                    <a:pt x="168236" y="604062"/>
                  </a:lnTo>
                  <a:lnTo>
                    <a:pt x="168033" y="603923"/>
                  </a:lnTo>
                  <a:lnTo>
                    <a:pt x="167906" y="603834"/>
                  </a:lnTo>
                  <a:lnTo>
                    <a:pt x="165963" y="602348"/>
                  </a:lnTo>
                  <a:lnTo>
                    <a:pt x="163410" y="601802"/>
                  </a:lnTo>
                  <a:lnTo>
                    <a:pt x="160947" y="602386"/>
                  </a:lnTo>
                  <a:lnTo>
                    <a:pt x="160769" y="602411"/>
                  </a:lnTo>
                  <a:lnTo>
                    <a:pt x="160629" y="602462"/>
                  </a:lnTo>
                  <a:lnTo>
                    <a:pt x="160451" y="602526"/>
                  </a:lnTo>
                  <a:lnTo>
                    <a:pt x="160286" y="602551"/>
                  </a:lnTo>
                  <a:lnTo>
                    <a:pt x="159994" y="602665"/>
                  </a:lnTo>
                  <a:lnTo>
                    <a:pt x="159639" y="602792"/>
                  </a:lnTo>
                  <a:lnTo>
                    <a:pt x="159321" y="602932"/>
                  </a:lnTo>
                  <a:lnTo>
                    <a:pt x="159029" y="603110"/>
                  </a:lnTo>
                  <a:lnTo>
                    <a:pt x="157873" y="609053"/>
                  </a:lnTo>
                  <a:lnTo>
                    <a:pt x="162229" y="609523"/>
                  </a:lnTo>
                  <a:lnTo>
                    <a:pt x="162636" y="613930"/>
                  </a:lnTo>
                  <a:lnTo>
                    <a:pt x="162864" y="613905"/>
                  </a:lnTo>
                  <a:lnTo>
                    <a:pt x="163093" y="613905"/>
                  </a:lnTo>
                  <a:lnTo>
                    <a:pt x="163322" y="613879"/>
                  </a:lnTo>
                  <a:lnTo>
                    <a:pt x="163474" y="613879"/>
                  </a:lnTo>
                  <a:lnTo>
                    <a:pt x="163614" y="613854"/>
                  </a:lnTo>
                  <a:lnTo>
                    <a:pt x="163766" y="613854"/>
                  </a:lnTo>
                  <a:lnTo>
                    <a:pt x="163906" y="613816"/>
                  </a:lnTo>
                  <a:lnTo>
                    <a:pt x="164172" y="613816"/>
                  </a:lnTo>
                  <a:lnTo>
                    <a:pt x="164312" y="613791"/>
                  </a:lnTo>
                  <a:lnTo>
                    <a:pt x="164693" y="613791"/>
                  </a:lnTo>
                  <a:lnTo>
                    <a:pt x="165100" y="613765"/>
                  </a:lnTo>
                  <a:lnTo>
                    <a:pt x="165277" y="613727"/>
                  </a:lnTo>
                  <a:lnTo>
                    <a:pt x="165595" y="613727"/>
                  </a:lnTo>
                  <a:lnTo>
                    <a:pt x="165912" y="613702"/>
                  </a:lnTo>
                  <a:lnTo>
                    <a:pt x="166141" y="613676"/>
                  </a:lnTo>
                  <a:lnTo>
                    <a:pt x="166370" y="613676"/>
                  </a:lnTo>
                  <a:lnTo>
                    <a:pt x="166573" y="613651"/>
                  </a:lnTo>
                  <a:lnTo>
                    <a:pt x="166954" y="613613"/>
                  </a:lnTo>
                  <a:lnTo>
                    <a:pt x="167220" y="613613"/>
                  </a:lnTo>
                  <a:lnTo>
                    <a:pt x="167424" y="613587"/>
                  </a:lnTo>
                  <a:lnTo>
                    <a:pt x="167995" y="613524"/>
                  </a:lnTo>
                  <a:lnTo>
                    <a:pt x="168262" y="613473"/>
                  </a:lnTo>
                  <a:lnTo>
                    <a:pt x="169011" y="613359"/>
                  </a:lnTo>
                  <a:lnTo>
                    <a:pt x="169418" y="613244"/>
                  </a:lnTo>
                  <a:lnTo>
                    <a:pt x="169621" y="613181"/>
                  </a:lnTo>
                  <a:lnTo>
                    <a:pt x="169849" y="613117"/>
                  </a:lnTo>
                  <a:lnTo>
                    <a:pt x="170053" y="613067"/>
                  </a:lnTo>
                  <a:lnTo>
                    <a:pt x="170383" y="612978"/>
                  </a:lnTo>
                  <a:lnTo>
                    <a:pt x="170700" y="612863"/>
                  </a:lnTo>
                  <a:lnTo>
                    <a:pt x="171043" y="612711"/>
                  </a:lnTo>
                  <a:lnTo>
                    <a:pt x="171450" y="610336"/>
                  </a:lnTo>
                  <a:close/>
                </a:path>
                <a:path w="1006475" h="913130">
                  <a:moveTo>
                    <a:pt x="815835" y="585050"/>
                  </a:moveTo>
                  <a:lnTo>
                    <a:pt x="814222" y="583336"/>
                  </a:lnTo>
                  <a:lnTo>
                    <a:pt x="809002" y="583336"/>
                  </a:lnTo>
                  <a:lnTo>
                    <a:pt x="807402" y="585050"/>
                  </a:lnTo>
                  <a:lnTo>
                    <a:pt x="806932" y="587946"/>
                  </a:lnTo>
                  <a:lnTo>
                    <a:pt x="807288" y="590016"/>
                  </a:lnTo>
                  <a:lnTo>
                    <a:pt x="810044" y="592048"/>
                  </a:lnTo>
                  <a:lnTo>
                    <a:pt x="810183" y="592099"/>
                  </a:lnTo>
                  <a:lnTo>
                    <a:pt x="810323" y="592137"/>
                  </a:lnTo>
                  <a:lnTo>
                    <a:pt x="810539" y="592188"/>
                  </a:lnTo>
                  <a:lnTo>
                    <a:pt x="810768" y="592213"/>
                  </a:lnTo>
                  <a:lnTo>
                    <a:pt x="811009" y="592277"/>
                  </a:lnTo>
                  <a:lnTo>
                    <a:pt x="814984" y="592213"/>
                  </a:lnTo>
                  <a:lnTo>
                    <a:pt x="815606" y="588848"/>
                  </a:lnTo>
                  <a:lnTo>
                    <a:pt x="815835" y="585050"/>
                  </a:lnTo>
                  <a:close/>
                </a:path>
                <a:path w="1006475" h="913130">
                  <a:moveTo>
                    <a:pt x="840752" y="576948"/>
                  </a:moveTo>
                  <a:lnTo>
                    <a:pt x="834237" y="576249"/>
                  </a:lnTo>
                  <a:lnTo>
                    <a:pt x="826655" y="576630"/>
                  </a:lnTo>
                  <a:lnTo>
                    <a:pt x="826846" y="578027"/>
                  </a:lnTo>
                  <a:lnTo>
                    <a:pt x="826389" y="578751"/>
                  </a:lnTo>
                  <a:lnTo>
                    <a:pt x="825449" y="579005"/>
                  </a:lnTo>
                  <a:lnTo>
                    <a:pt x="824915" y="586409"/>
                  </a:lnTo>
                  <a:lnTo>
                    <a:pt x="835380" y="590016"/>
                  </a:lnTo>
                  <a:lnTo>
                    <a:pt x="839889" y="585050"/>
                  </a:lnTo>
                  <a:lnTo>
                    <a:pt x="840752" y="576948"/>
                  </a:lnTo>
                  <a:close/>
                </a:path>
                <a:path w="1006475" h="913130">
                  <a:moveTo>
                    <a:pt x="902652" y="100114"/>
                  </a:moveTo>
                  <a:lnTo>
                    <a:pt x="895413" y="99326"/>
                  </a:lnTo>
                  <a:lnTo>
                    <a:pt x="886802" y="99923"/>
                  </a:lnTo>
                  <a:lnTo>
                    <a:pt x="887679" y="106032"/>
                  </a:lnTo>
                  <a:lnTo>
                    <a:pt x="891933" y="109626"/>
                  </a:lnTo>
                  <a:lnTo>
                    <a:pt x="897534" y="110477"/>
                  </a:lnTo>
                  <a:lnTo>
                    <a:pt x="902436" y="108356"/>
                  </a:lnTo>
                  <a:lnTo>
                    <a:pt x="902652" y="100114"/>
                  </a:lnTo>
                  <a:close/>
                </a:path>
                <a:path w="1006475" h="913130">
                  <a:moveTo>
                    <a:pt x="920483" y="97523"/>
                  </a:moveTo>
                  <a:lnTo>
                    <a:pt x="918349" y="93357"/>
                  </a:lnTo>
                  <a:lnTo>
                    <a:pt x="918108" y="92938"/>
                  </a:lnTo>
                  <a:lnTo>
                    <a:pt x="917676" y="92290"/>
                  </a:lnTo>
                  <a:lnTo>
                    <a:pt x="917308" y="91782"/>
                  </a:lnTo>
                  <a:lnTo>
                    <a:pt x="915403" y="89293"/>
                  </a:lnTo>
                  <a:lnTo>
                    <a:pt x="912863" y="87655"/>
                  </a:lnTo>
                  <a:lnTo>
                    <a:pt x="908456" y="87884"/>
                  </a:lnTo>
                  <a:lnTo>
                    <a:pt x="907491" y="90119"/>
                  </a:lnTo>
                  <a:lnTo>
                    <a:pt x="907440" y="90271"/>
                  </a:lnTo>
                  <a:lnTo>
                    <a:pt x="907376" y="90614"/>
                  </a:lnTo>
                  <a:lnTo>
                    <a:pt x="906551" y="95351"/>
                  </a:lnTo>
                  <a:lnTo>
                    <a:pt x="910882" y="99644"/>
                  </a:lnTo>
                  <a:lnTo>
                    <a:pt x="913269" y="102336"/>
                  </a:lnTo>
                  <a:lnTo>
                    <a:pt x="916165" y="102819"/>
                  </a:lnTo>
                  <a:lnTo>
                    <a:pt x="915873" y="100139"/>
                  </a:lnTo>
                  <a:lnTo>
                    <a:pt x="919276" y="101130"/>
                  </a:lnTo>
                  <a:lnTo>
                    <a:pt x="919149" y="98831"/>
                  </a:lnTo>
                  <a:lnTo>
                    <a:pt x="919594" y="98044"/>
                  </a:lnTo>
                  <a:lnTo>
                    <a:pt x="919734" y="97891"/>
                  </a:lnTo>
                  <a:lnTo>
                    <a:pt x="919911" y="97688"/>
                  </a:lnTo>
                  <a:lnTo>
                    <a:pt x="920153" y="97561"/>
                  </a:lnTo>
                  <a:lnTo>
                    <a:pt x="920483" y="97523"/>
                  </a:lnTo>
                  <a:close/>
                </a:path>
                <a:path w="1006475" h="913130">
                  <a:moveTo>
                    <a:pt x="1006043" y="464820"/>
                  </a:moveTo>
                  <a:lnTo>
                    <a:pt x="1005217" y="410210"/>
                  </a:lnTo>
                  <a:lnTo>
                    <a:pt x="1002182" y="316230"/>
                  </a:lnTo>
                  <a:lnTo>
                    <a:pt x="998791" y="242570"/>
                  </a:lnTo>
                  <a:lnTo>
                    <a:pt x="992847" y="164592"/>
                  </a:lnTo>
                  <a:lnTo>
                    <a:pt x="992847" y="433070"/>
                  </a:lnTo>
                  <a:lnTo>
                    <a:pt x="992657" y="466090"/>
                  </a:lnTo>
                  <a:lnTo>
                    <a:pt x="990269" y="538480"/>
                  </a:lnTo>
                  <a:lnTo>
                    <a:pt x="974623" y="604520"/>
                  </a:lnTo>
                  <a:lnTo>
                    <a:pt x="964996" y="614718"/>
                  </a:lnTo>
                  <a:lnTo>
                    <a:pt x="964996" y="632460"/>
                  </a:lnTo>
                  <a:lnTo>
                    <a:pt x="928725" y="664210"/>
                  </a:lnTo>
                  <a:lnTo>
                    <a:pt x="873582" y="679450"/>
                  </a:lnTo>
                  <a:lnTo>
                    <a:pt x="800138" y="685800"/>
                  </a:lnTo>
                  <a:lnTo>
                    <a:pt x="722007" y="693420"/>
                  </a:lnTo>
                  <a:lnTo>
                    <a:pt x="704176" y="697230"/>
                  </a:lnTo>
                  <a:lnTo>
                    <a:pt x="686752" y="699770"/>
                  </a:lnTo>
                  <a:lnTo>
                    <a:pt x="669810" y="703580"/>
                  </a:lnTo>
                  <a:lnTo>
                    <a:pt x="621487" y="720090"/>
                  </a:lnTo>
                  <a:lnTo>
                    <a:pt x="585355" y="751840"/>
                  </a:lnTo>
                  <a:lnTo>
                    <a:pt x="575602" y="798830"/>
                  </a:lnTo>
                  <a:lnTo>
                    <a:pt x="578853" y="825500"/>
                  </a:lnTo>
                  <a:lnTo>
                    <a:pt x="567245" y="815340"/>
                  </a:lnTo>
                  <a:lnTo>
                    <a:pt x="557911" y="800100"/>
                  </a:lnTo>
                  <a:lnTo>
                    <a:pt x="552729" y="782320"/>
                  </a:lnTo>
                  <a:lnTo>
                    <a:pt x="553580" y="762000"/>
                  </a:lnTo>
                  <a:lnTo>
                    <a:pt x="573366" y="725170"/>
                  </a:lnTo>
                  <a:lnTo>
                    <a:pt x="608888" y="701040"/>
                  </a:lnTo>
                  <a:lnTo>
                    <a:pt x="655561" y="687070"/>
                  </a:lnTo>
                  <a:lnTo>
                    <a:pt x="708774" y="678180"/>
                  </a:lnTo>
                  <a:lnTo>
                    <a:pt x="831176" y="666750"/>
                  </a:lnTo>
                  <a:lnTo>
                    <a:pt x="868768" y="664210"/>
                  </a:lnTo>
                  <a:lnTo>
                    <a:pt x="897572" y="660400"/>
                  </a:lnTo>
                  <a:lnTo>
                    <a:pt x="923886" y="652780"/>
                  </a:lnTo>
                  <a:lnTo>
                    <a:pt x="946683" y="643890"/>
                  </a:lnTo>
                  <a:lnTo>
                    <a:pt x="964996" y="632460"/>
                  </a:lnTo>
                  <a:lnTo>
                    <a:pt x="964996" y="614718"/>
                  </a:lnTo>
                  <a:lnTo>
                    <a:pt x="950645" y="629920"/>
                  </a:lnTo>
                  <a:lnTo>
                    <a:pt x="944435" y="632460"/>
                  </a:lnTo>
                  <a:lnTo>
                    <a:pt x="916508" y="643890"/>
                  </a:lnTo>
                  <a:lnTo>
                    <a:pt x="875334" y="650240"/>
                  </a:lnTo>
                  <a:lnTo>
                    <a:pt x="830262" y="654050"/>
                  </a:lnTo>
                  <a:lnTo>
                    <a:pt x="724941" y="664210"/>
                  </a:lnTo>
                  <a:lnTo>
                    <a:pt x="673303" y="671830"/>
                  </a:lnTo>
                  <a:lnTo>
                    <a:pt x="626719" y="683260"/>
                  </a:lnTo>
                  <a:lnTo>
                    <a:pt x="588479" y="699770"/>
                  </a:lnTo>
                  <a:lnTo>
                    <a:pt x="587806" y="699770"/>
                  </a:lnTo>
                  <a:lnTo>
                    <a:pt x="585050" y="702310"/>
                  </a:lnTo>
                  <a:lnTo>
                    <a:pt x="584238" y="702310"/>
                  </a:lnTo>
                  <a:lnTo>
                    <a:pt x="583399" y="703580"/>
                  </a:lnTo>
                  <a:lnTo>
                    <a:pt x="581977" y="704850"/>
                  </a:lnTo>
                  <a:lnTo>
                    <a:pt x="581342" y="704850"/>
                  </a:lnTo>
                  <a:lnTo>
                    <a:pt x="580123" y="706120"/>
                  </a:lnTo>
                  <a:lnTo>
                    <a:pt x="579450" y="706120"/>
                  </a:lnTo>
                  <a:lnTo>
                    <a:pt x="577138" y="708660"/>
                  </a:lnTo>
                  <a:lnTo>
                    <a:pt x="575678" y="709930"/>
                  </a:lnTo>
                  <a:lnTo>
                    <a:pt x="575221" y="709930"/>
                  </a:lnTo>
                  <a:lnTo>
                    <a:pt x="574725" y="711200"/>
                  </a:lnTo>
                  <a:lnTo>
                    <a:pt x="573100" y="712470"/>
                  </a:lnTo>
                  <a:lnTo>
                    <a:pt x="572922" y="712470"/>
                  </a:lnTo>
                  <a:lnTo>
                    <a:pt x="567067" y="718820"/>
                  </a:lnTo>
                  <a:lnTo>
                    <a:pt x="561695" y="725170"/>
                  </a:lnTo>
                  <a:lnTo>
                    <a:pt x="556780" y="732790"/>
                  </a:lnTo>
                  <a:lnTo>
                    <a:pt x="552183" y="741680"/>
                  </a:lnTo>
                  <a:lnTo>
                    <a:pt x="551459" y="744220"/>
                  </a:lnTo>
                  <a:lnTo>
                    <a:pt x="551307" y="744220"/>
                  </a:lnTo>
                  <a:lnTo>
                    <a:pt x="550011" y="746760"/>
                  </a:lnTo>
                  <a:lnTo>
                    <a:pt x="548868" y="750570"/>
                  </a:lnTo>
                  <a:lnTo>
                    <a:pt x="547535" y="754380"/>
                  </a:lnTo>
                  <a:lnTo>
                    <a:pt x="546925" y="756920"/>
                  </a:lnTo>
                  <a:lnTo>
                    <a:pt x="546379" y="759460"/>
                  </a:lnTo>
                  <a:lnTo>
                    <a:pt x="545795" y="762000"/>
                  </a:lnTo>
                  <a:lnTo>
                    <a:pt x="545452" y="763270"/>
                  </a:lnTo>
                  <a:lnTo>
                    <a:pt x="545338" y="764540"/>
                  </a:lnTo>
                  <a:lnTo>
                    <a:pt x="545185" y="764540"/>
                  </a:lnTo>
                  <a:lnTo>
                    <a:pt x="544982" y="765810"/>
                  </a:lnTo>
                  <a:lnTo>
                    <a:pt x="544906" y="767080"/>
                  </a:lnTo>
                  <a:lnTo>
                    <a:pt x="544436" y="769620"/>
                  </a:lnTo>
                  <a:lnTo>
                    <a:pt x="544322" y="770890"/>
                  </a:lnTo>
                  <a:lnTo>
                    <a:pt x="544296" y="772160"/>
                  </a:lnTo>
                  <a:lnTo>
                    <a:pt x="544029" y="774700"/>
                  </a:lnTo>
                  <a:lnTo>
                    <a:pt x="544029" y="786130"/>
                  </a:lnTo>
                  <a:lnTo>
                    <a:pt x="544499" y="789940"/>
                  </a:lnTo>
                  <a:lnTo>
                    <a:pt x="545338" y="795020"/>
                  </a:lnTo>
                  <a:lnTo>
                    <a:pt x="545909" y="797560"/>
                  </a:lnTo>
                  <a:lnTo>
                    <a:pt x="546557" y="800100"/>
                  </a:lnTo>
                  <a:lnTo>
                    <a:pt x="546722" y="800100"/>
                  </a:lnTo>
                  <a:lnTo>
                    <a:pt x="547014" y="801370"/>
                  </a:lnTo>
                  <a:lnTo>
                    <a:pt x="547331" y="802640"/>
                  </a:lnTo>
                  <a:lnTo>
                    <a:pt x="548030" y="803910"/>
                  </a:lnTo>
                  <a:lnTo>
                    <a:pt x="548932" y="806450"/>
                  </a:lnTo>
                  <a:lnTo>
                    <a:pt x="549249" y="807720"/>
                  </a:lnTo>
                  <a:lnTo>
                    <a:pt x="549605" y="807720"/>
                  </a:lnTo>
                  <a:lnTo>
                    <a:pt x="549808" y="808990"/>
                  </a:lnTo>
                  <a:lnTo>
                    <a:pt x="550621" y="810260"/>
                  </a:lnTo>
                  <a:lnTo>
                    <a:pt x="551345" y="811530"/>
                  </a:lnTo>
                  <a:lnTo>
                    <a:pt x="551980" y="812800"/>
                  </a:lnTo>
                  <a:lnTo>
                    <a:pt x="553021" y="815340"/>
                  </a:lnTo>
                  <a:lnTo>
                    <a:pt x="553580" y="815340"/>
                  </a:lnTo>
                  <a:lnTo>
                    <a:pt x="554850" y="817880"/>
                  </a:lnTo>
                  <a:lnTo>
                    <a:pt x="556361" y="819150"/>
                  </a:lnTo>
                  <a:lnTo>
                    <a:pt x="557288" y="820420"/>
                  </a:lnTo>
                  <a:lnTo>
                    <a:pt x="605307" y="855980"/>
                  </a:lnTo>
                  <a:lnTo>
                    <a:pt x="614387" y="862330"/>
                  </a:lnTo>
                  <a:lnTo>
                    <a:pt x="623290" y="868680"/>
                  </a:lnTo>
                  <a:lnTo>
                    <a:pt x="631621" y="873760"/>
                  </a:lnTo>
                  <a:lnTo>
                    <a:pt x="638987" y="880110"/>
                  </a:lnTo>
                  <a:lnTo>
                    <a:pt x="641807" y="882650"/>
                  </a:lnTo>
                  <a:lnTo>
                    <a:pt x="648208" y="889000"/>
                  </a:lnTo>
                  <a:lnTo>
                    <a:pt x="643801" y="887730"/>
                  </a:lnTo>
                  <a:lnTo>
                    <a:pt x="604354" y="880110"/>
                  </a:lnTo>
                  <a:lnTo>
                    <a:pt x="539496" y="858520"/>
                  </a:lnTo>
                  <a:lnTo>
                    <a:pt x="500418" y="835660"/>
                  </a:lnTo>
                  <a:lnTo>
                    <a:pt x="490905" y="828040"/>
                  </a:lnTo>
                  <a:lnTo>
                    <a:pt x="481139" y="820420"/>
                  </a:lnTo>
                  <a:lnTo>
                    <a:pt x="471703" y="810260"/>
                  </a:lnTo>
                  <a:lnTo>
                    <a:pt x="471030" y="810260"/>
                  </a:lnTo>
                  <a:lnTo>
                    <a:pt x="470331" y="808990"/>
                  </a:lnTo>
                  <a:lnTo>
                    <a:pt x="467664" y="806450"/>
                  </a:lnTo>
                  <a:lnTo>
                    <a:pt x="466077" y="805180"/>
                  </a:lnTo>
                  <a:lnTo>
                    <a:pt x="465785" y="805180"/>
                  </a:lnTo>
                  <a:lnTo>
                    <a:pt x="462622" y="801370"/>
                  </a:lnTo>
                  <a:lnTo>
                    <a:pt x="459778" y="797560"/>
                  </a:lnTo>
                  <a:lnTo>
                    <a:pt x="456819" y="795020"/>
                  </a:lnTo>
                  <a:lnTo>
                    <a:pt x="453161" y="789940"/>
                  </a:lnTo>
                  <a:lnTo>
                    <a:pt x="433285" y="755650"/>
                  </a:lnTo>
                  <a:lnTo>
                    <a:pt x="428040" y="742950"/>
                  </a:lnTo>
                  <a:lnTo>
                    <a:pt x="423443" y="732790"/>
                  </a:lnTo>
                  <a:lnTo>
                    <a:pt x="418871" y="725246"/>
                  </a:lnTo>
                  <a:lnTo>
                    <a:pt x="418871" y="748030"/>
                  </a:lnTo>
                  <a:lnTo>
                    <a:pt x="377494" y="739140"/>
                  </a:lnTo>
                  <a:lnTo>
                    <a:pt x="329450" y="732790"/>
                  </a:lnTo>
                  <a:lnTo>
                    <a:pt x="226225" y="726440"/>
                  </a:lnTo>
                  <a:lnTo>
                    <a:pt x="177482" y="721360"/>
                  </a:lnTo>
                  <a:lnTo>
                    <a:pt x="134950" y="712470"/>
                  </a:lnTo>
                  <a:lnTo>
                    <a:pt x="94907" y="685800"/>
                  </a:lnTo>
                  <a:lnTo>
                    <a:pt x="89255" y="673100"/>
                  </a:lnTo>
                  <a:lnTo>
                    <a:pt x="105117" y="680720"/>
                  </a:lnTo>
                  <a:lnTo>
                    <a:pt x="122313" y="688340"/>
                  </a:lnTo>
                  <a:lnTo>
                    <a:pt x="140728" y="694690"/>
                  </a:lnTo>
                  <a:lnTo>
                    <a:pt x="160223" y="699770"/>
                  </a:lnTo>
                  <a:lnTo>
                    <a:pt x="198501" y="708660"/>
                  </a:lnTo>
                  <a:lnTo>
                    <a:pt x="224739" y="713740"/>
                  </a:lnTo>
                  <a:lnTo>
                    <a:pt x="237858" y="716280"/>
                  </a:lnTo>
                  <a:lnTo>
                    <a:pt x="278993" y="721360"/>
                  </a:lnTo>
                  <a:lnTo>
                    <a:pt x="322605" y="725170"/>
                  </a:lnTo>
                  <a:lnTo>
                    <a:pt x="382270" y="725170"/>
                  </a:lnTo>
                  <a:lnTo>
                    <a:pt x="407225" y="730250"/>
                  </a:lnTo>
                  <a:lnTo>
                    <a:pt x="418871" y="748030"/>
                  </a:lnTo>
                  <a:lnTo>
                    <a:pt x="418871" y="725246"/>
                  </a:lnTo>
                  <a:lnTo>
                    <a:pt x="418058" y="723900"/>
                  </a:lnTo>
                  <a:lnTo>
                    <a:pt x="410425" y="717550"/>
                  </a:lnTo>
                  <a:lnTo>
                    <a:pt x="390093" y="712470"/>
                  </a:lnTo>
                  <a:lnTo>
                    <a:pt x="341122" y="712470"/>
                  </a:lnTo>
                  <a:lnTo>
                    <a:pt x="316598" y="713740"/>
                  </a:lnTo>
                  <a:lnTo>
                    <a:pt x="271056" y="708660"/>
                  </a:lnTo>
                  <a:lnTo>
                    <a:pt x="249339" y="704850"/>
                  </a:lnTo>
                  <a:lnTo>
                    <a:pt x="229997" y="701040"/>
                  </a:lnTo>
                  <a:lnTo>
                    <a:pt x="168490" y="689610"/>
                  </a:lnTo>
                  <a:lnTo>
                    <a:pt x="148183" y="684530"/>
                  </a:lnTo>
                  <a:lnTo>
                    <a:pt x="129946" y="678180"/>
                  </a:lnTo>
                  <a:lnTo>
                    <a:pt x="111112" y="671830"/>
                  </a:lnTo>
                  <a:lnTo>
                    <a:pt x="68059" y="645160"/>
                  </a:lnTo>
                  <a:lnTo>
                    <a:pt x="41122" y="601980"/>
                  </a:lnTo>
                  <a:lnTo>
                    <a:pt x="26263" y="562610"/>
                  </a:lnTo>
                  <a:lnTo>
                    <a:pt x="16408" y="516890"/>
                  </a:lnTo>
                  <a:lnTo>
                    <a:pt x="10845" y="466090"/>
                  </a:lnTo>
                  <a:lnTo>
                    <a:pt x="8890" y="416560"/>
                  </a:lnTo>
                  <a:lnTo>
                    <a:pt x="9855" y="368300"/>
                  </a:lnTo>
                  <a:lnTo>
                    <a:pt x="11252" y="328930"/>
                  </a:lnTo>
                  <a:lnTo>
                    <a:pt x="12344" y="287020"/>
                  </a:lnTo>
                  <a:lnTo>
                    <a:pt x="14287" y="243840"/>
                  </a:lnTo>
                  <a:lnTo>
                    <a:pt x="18262" y="200660"/>
                  </a:lnTo>
                  <a:lnTo>
                    <a:pt x="23241" y="160020"/>
                  </a:lnTo>
                  <a:lnTo>
                    <a:pt x="29413" y="120650"/>
                  </a:lnTo>
                  <a:lnTo>
                    <a:pt x="51943" y="54610"/>
                  </a:lnTo>
                  <a:lnTo>
                    <a:pt x="86842" y="24130"/>
                  </a:lnTo>
                  <a:lnTo>
                    <a:pt x="98856" y="19050"/>
                  </a:lnTo>
                  <a:lnTo>
                    <a:pt x="100139" y="17780"/>
                  </a:lnTo>
                  <a:lnTo>
                    <a:pt x="101447" y="17780"/>
                  </a:lnTo>
                  <a:lnTo>
                    <a:pt x="103974" y="16510"/>
                  </a:lnTo>
                  <a:lnTo>
                    <a:pt x="106603" y="16510"/>
                  </a:lnTo>
                  <a:lnTo>
                    <a:pt x="110210" y="15240"/>
                  </a:lnTo>
                  <a:lnTo>
                    <a:pt x="114185" y="15240"/>
                  </a:lnTo>
                  <a:lnTo>
                    <a:pt x="118275" y="13970"/>
                  </a:lnTo>
                  <a:lnTo>
                    <a:pt x="132867" y="13970"/>
                  </a:lnTo>
                  <a:lnTo>
                    <a:pt x="137452" y="12700"/>
                  </a:lnTo>
                  <a:lnTo>
                    <a:pt x="145859" y="12700"/>
                  </a:lnTo>
                  <a:lnTo>
                    <a:pt x="153403" y="13970"/>
                  </a:lnTo>
                  <a:lnTo>
                    <a:pt x="160223" y="13970"/>
                  </a:lnTo>
                  <a:lnTo>
                    <a:pt x="209550" y="17780"/>
                  </a:lnTo>
                  <a:lnTo>
                    <a:pt x="258864" y="22860"/>
                  </a:lnTo>
                  <a:lnTo>
                    <a:pt x="308063" y="29210"/>
                  </a:lnTo>
                  <a:lnTo>
                    <a:pt x="344779" y="33020"/>
                  </a:lnTo>
                  <a:lnTo>
                    <a:pt x="429679" y="41910"/>
                  </a:lnTo>
                  <a:lnTo>
                    <a:pt x="453745" y="44450"/>
                  </a:lnTo>
                  <a:lnTo>
                    <a:pt x="492645" y="45720"/>
                  </a:lnTo>
                  <a:lnTo>
                    <a:pt x="604113" y="45720"/>
                  </a:lnTo>
                  <a:lnTo>
                    <a:pt x="642251" y="46990"/>
                  </a:lnTo>
                  <a:lnTo>
                    <a:pt x="680364" y="44450"/>
                  </a:lnTo>
                  <a:lnTo>
                    <a:pt x="758088" y="41910"/>
                  </a:lnTo>
                  <a:lnTo>
                    <a:pt x="783158" y="41910"/>
                  </a:lnTo>
                  <a:lnTo>
                    <a:pt x="795210" y="43180"/>
                  </a:lnTo>
                  <a:lnTo>
                    <a:pt x="826376" y="43180"/>
                  </a:lnTo>
                  <a:lnTo>
                    <a:pt x="847102" y="45720"/>
                  </a:lnTo>
                  <a:lnTo>
                    <a:pt x="899223" y="45720"/>
                  </a:lnTo>
                  <a:lnTo>
                    <a:pt x="925182" y="48260"/>
                  </a:lnTo>
                  <a:lnTo>
                    <a:pt x="961936" y="80010"/>
                  </a:lnTo>
                  <a:lnTo>
                    <a:pt x="979741" y="163830"/>
                  </a:lnTo>
                  <a:lnTo>
                    <a:pt x="984859" y="217170"/>
                  </a:lnTo>
                  <a:lnTo>
                    <a:pt x="987564" y="270510"/>
                  </a:lnTo>
                  <a:lnTo>
                    <a:pt x="989050" y="325120"/>
                  </a:lnTo>
                  <a:lnTo>
                    <a:pt x="990257" y="360680"/>
                  </a:lnTo>
                  <a:lnTo>
                    <a:pt x="991781" y="397510"/>
                  </a:lnTo>
                  <a:lnTo>
                    <a:pt x="992847" y="433070"/>
                  </a:lnTo>
                  <a:lnTo>
                    <a:pt x="992847" y="164592"/>
                  </a:lnTo>
                  <a:lnTo>
                    <a:pt x="985570" y="111760"/>
                  </a:lnTo>
                  <a:lnTo>
                    <a:pt x="972388" y="71120"/>
                  </a:lnTo>
                  <a:lnTo>
                    <a:pt x="940917" y="39370"/>
                  </a:lnTo>
                  <a:lnTo>
                    <a:pt x="909662" y="31750"/>
                  </a:lnTo>
                  <a:lnTo>
                    <a:pt x="852906" y="31750"/>
                  </a:lnTo>
                  <a:lnTo>
                    <a:pt x="844791" y="27940"/>
                  </a:lnTo>
                  <a:lnTo>
                    <a:pt x="837476" y="26670"/>
                  </a:lnTo>
                  <a:lnTo>
                    <a:pt x="814959" y="26670"/>
                  </a:lnTo>
                  <a:lnTo>
                    <a:pt x="803440" y="27940"/>
                  </a:lnTo>
                  <a:lnTo>
                    <a:pt x="791768" y="27940"/>
                  </a:lnTo>
                  <a:lnTo>
                    <a:pt x="741553" y="30480"/>
                  </a:lnTo>
                  <a:lnTo>
                    <a:pt x="640689" y="33020"/>
                  </a:lnTo>
                  <a:lnTo>
                    <a:pt x="540448" y="33020"/>
                  </a:lnTo>
                  <a:lnTo>
                    <a:pt x="491032" y="31750"/>
                  </a:lnTo>
                  <a:lnTo>
                    <a:pt x="438670" y="29210"/>
                  </a:lnTo>
                  <a:lnTo>
                    <a:pt x="387705" y="25400"/>
                  </a:lnTo>
                  <a:lnTo>
                    <a:pt x="337680" y="20320"/>
                  </a:lnTo>
                  <a:lnTo>
                    <a:pt x="238417" y="7620"/>
                  </a:lnTo>
                  <a:lnTo>
                    <a:pt x="172491" y="0"/>
                  </a:lnTo>
                  <a:lnTo>
                    <a:pt x="150596" y="0"/>
                  </a:lnTo>
                  <a:lnTo>
                    <a:pt x="115849" y="1270"/>
                  </a:lnTo>
                  <a:lnTo>
                    <a:pt x="61810" y="25400"/>
                  </a:lnTo>
                  <a:lnTo>
                    <a:pt x="29083" y="74930"/>
                  </a:lnTo>
                  <a:lnTo>
                    <a:pt x="19253" y="111760"/>
                  </a:lnTo>
                  <a:lnTo>
                    <a:pt x="12547" y="152400"/>
                  </a:lnTo>
                  <a:lnTo>
                    <a:pt x="7442" y="193040"/>
                  </a:lnTo>
                  <a:lnTo>
                    <a:pt x="2120" y="245110"/>
                  </a:lnTo>
                  <a:lnTo>
                    <a:pt x="0" y="276860"/>
                  </a:lnTo>
                  <a:lnTo>
                    <a:pt x="0" y="466090"/>
                  </a:lnTo>
                  <a:lnTo>
                    <a:pt x="3352" y="505460"/>
                  </a:lnTo>
                  <a:lnTo>
                    <a:pt x="11049" y="553720"/>
                  </a:lnTo>
                  <a:lnTo>
                    <a:pt x="23317" y="595630"/>
                  </a:lnTo>
                  <a:lnTo>
                    <a:pt x="41376" y="632460"/>
                  </a:lnTo>
                  <a:lnTo>
                    <a:pt x="66395" y="661670"/>
                  </a:lnTo>
                  <a:lnTo>
                    <a:pt x="72415" y="673100"/>
                  </a:lnTo>
                  <a:lnTo>
                    <a:pt x="114211" y="718820"/>
                  </a:lnTo>
                  <a:lnTo>
                    <a:pt x="153149" y="732790"/>
                  </a:lnTo>
                  <a:lnTo>
                    <a:pt x="198755" y="740410"/>
                  </a:lnTo>
                  <a:lnTo>
                    <a:pt x="248500" y="744220"/>
                  </a:lnTo>
                  <a:lnTo>
                    <a:pt x="299847" y="745490"/>
                  </a:lnTo>
                  <a:lnTo>
                    <a:pt x="333476" y="748030"/>
                  </a:lnTo>
                  <a:lnTo>
                    <a:pt x="389293" y="753110"/>
                  </a:lnTo>
                  <a:lnTo>
                    <a:pt x="425958" y="768350"/>
                  </a:lnTo>
                  <a:lnTo>
                    <a:pt x="435775" y="787400"/>
                  </a:lnTo>
                  <a:lnTo>
                    <a:pt x="440512" y="795020"/>
                  </a:lnTo>
                  <a:lnTo>
                    <a:pt x="470065" y="829310"/>
                  </a:lnTo>
                  <a:lnTo>
                    <a:pt x="507695" y="858520"/>
                  </a:lnTo>
                  <a:lnTo>
                    <a:pt x="552323" y="881380"/>
                  </a:lnTo>
                  <a:lnTo>
                    <a:pt x="577608" y="889000"/>
                  </a:lnTo>
                  <a:lnTo>
                    <a:pt x="602894" y="896620"/>
                  </a:lnTo>
                  <a:lnTo>
                    <a:pt x="613867" y="897890"/>
                  </a:lnTo>
                  <a:lnTo>
                    <a:pt x="646214" y="905510"/>
                  </a:lnTo>
                  <a:lnTo>
                    <a:pt x="655243" y="909320"/>
                  </a:lnTo>
                  <a:lnTo>
                    <a:pt x="665060" y="913130"/>
                  </a:lnTo>
                  <a:lnTo>
                    <a:pt x="674776" y="913130"/>
                  </a:lnTo>
                  <a:lnTo>
                    <a:pt x="683488" y="908050"/>
                  </a:lnTo>
                  <a:lnTo>
                    <a:pt x="682078" y="900430"/>
                  </a:lnTo>
                  <a:lnTo>
                    <a:pt x="677786" y="895350"/>
                  </a:lnTo>
                  <a:lnTo>
                    <a:pt x="672147" y="890270"/>
                  </a:lnTo>
                  <a:lnTo>
                    <a:pt x="666661" y="885190"/>
                  </a:lnTo>
                  <a:lnTo>
                    <a:pt x="650849" y="871220"/>
                  </a:lnTo>
                  <a:lnTo>
                    <a:pt x="634225" y="858520"/>
                  </a:lnTo>
                  <a:lnTo>
                    <a:pt x="616381" y="845820"/>
                  </a:lnTo>
                  <a:lnTo>
                    <a:pt x="596887" y="835660"/>
                  </a:lnTo>
                  <a:lnTo>
                    <a:pt x="594156" y="824230"/>
                  </a:lnTo>
                  <a:lnTo>
                    <a:pt x="590854" y="814070"/>
                  </a:lnTo>
                  <a:lnTo>
                    <a:pt x="588162" y="803910"/>
                  </a:lnTo>
                  <a:lnTo>
                    <a:pt x="587260" y="792480"/>
                  </a:lnTo>
                  <a:lnTo>
                    <a:pt x="595261" y="762000"/>
                  </a:lnTo>
                  <a:lnTo>
                    <a:pt x="642429" y="726440"/>
                  </a:lnTo>
                  <a:lnTo>
                    <a:pt x="719556" y="708660"/>
                  </a:lnTo>
                  <a:lnTo>
                    <a:pt x="742581" y="707390"/>
                  </a:lnTo>
                  <a:lnTo>
                    <a:pt x="857935" y="694690"/>
                  </a:lnTo>
                  <a:lnTo>
                    <a:pt x="929805" y="679450"/>
                  </a:lnTo>
                  <a:lnTo>
                    <a:pt x="977023" y="640080"/>
                  </a:lnTo>
                  <a:lnTo>
                    <a:pt x="983983" y="617220"/>
                  </a:lnTo>
                  <a:lnTo>
                    <a:pt x="986650" y="609600"/>
                  </a:lnTo>
                  <a:lnTo>
                    <a:pt x="998423" y="567690"/>
                  </a:lnTo>
                  <a:lnTo>
                    <a:pt x="1004328" y="518160"/>
                  </a:lnTo>
                  <a:lnTo>
                    <a:pt x="1006043" y="4648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894102" y="6082205"/>
            <a:ext cx="4308475" cy="529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300">
                <a:solidFill>
                  <a:srgbClr val="FFFFFF"/>
                </a:solidFill>
                <a:latin typeface="Courier New"/>
                <a:cs typeface="Courier New"/>
              </a:rPr>
              <a:t>HTML+CSS</a:t>
            </a:r>
            <a:r>
              <a:rPr dirty="0" sz="33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300">
                <a:solidFill>
                  <a:srgbClr val="FFFFFF"/>
                </a:solidFill>
                <a:latin typeface="Courier New"/>
                <a:cs typeface="Courier New"/>
              </a:rPr>
              <a:t>Go</a:t>
            </a:r>
            <a:r>
              <a:rPr dirty="0" sz="330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300">
                <a:solidFill>
                  <a:srgbClr val="FFFFFF"/>
                </a:solidFill>
                <a:latin typeface="Courier New"/>
                <a:cs typeface="Courier New"/>
              </a:rPr>
              <a:t>In...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47637" y="5148264"/>
            <a:ext cx="4812030" cy="14636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053715">
              <a:lnSpc>
                <a:spcPct val="100000"/>
              </a:lnSpc>
              <a:spcBef>
                <a:spcPts val="90"/>
              </a:spcBef>
              <a:tabLst>
                <a:tab pos="4363085" algn="l"/>
              </a:tabLst>
            </a:pPr>
            <a:r>
              <a:rPr dirty="0" sz="2950" spc="110" b="1">
                <a:solidFill>
                  <a:srgbClr val="EFF1F4"/>
                </a:solidFill>
                <a:latin typeface="Arial"/>
                <a:cs typeface="Arial"/>
              </a:rPr>
              <a:t>LI	LI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300">
                <a:solidFill>
                  <a:srgbClr val="FFFFFF"/>
                </a:solidFill>
                <a:latin typeface="Courier New"/>
                <a:cs typeface="Courier New"/>
              </a:rPr>
              <a:t>JS</a:t>
            </a:r>
            <a:r>
              <a:rPr dirty="0" sz="33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300">
                <a:solidFill>
                  <a:srgbClr val="FFFFFF"/>
                </a:solidFill>
                <a:latin typeface="Courier New"/>
                <a:cs typeface="Courier New"/>
              </a:rPr>
              <a:t>Objects</a:t>
            </a:r>
            <a:r>
              <a:rPr dirty="0" sz="330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300">
                <a:solidFill>
                  <a:srgbClr val="FFFFFF"/>
                </a:solidFill>
                <a:latin typeface="Courier New"/>
                <a:cs typeface="Courier New"/>
              </a:rPr>
              <a:t>Come</a:t>
            </a:r>
            <a:r>
              <a:rPr dirty="0" sz="330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3300">
                <a:solidFill>
                  <a:srgbClr val="FFFFFF"/>
                </a:solidFill>
                <a:latin typeface="Courier New"/>
                <a:cs typeface="Courier New"/>
              </a:rPr>
              <a:t>Out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883101" y="868244"/>
            <a:ext cx="832485" cy="5657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100"/>
              </a:spcBef>
            </a:pPr>
            <a:r>
              <a:rPr dirty="0" sz="1550" spc="250" i="1">
                <a:solidFill>
                  <a:srgbClr val="FFFFFF"/>
                </a:solidFill>
                <a:latin typeface="Trebuchet MS"/>
                <a:cs typeface="Trebuchet MS"/>
              </a:rPr>
              <a:t>I'm</a:t>
            </a:r>
            <a:r>
              <a:rPr dirty="0" sz="1550" spc="3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75" i="1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dirty="0" sz="1550" spc="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50" spc="185" i="1">
                <a:solidFill>
                  <a:srgbClr val="FFFFFF"/>
                </a:solidFill>
                <a:latin typeface="Trebuchet MS"/>
                <a:cs typeface="Trebuchet MS"/>
              </a:rPr>
              <a:t>object!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926661" y="3034778"/>
            <a:ext cx="723265" cy="646430"/>
          </a:xfrm>
          <a:custGeom>
            <a:avLst/>
            <a:gdLst/>
            <a:ahLst/>
            <a:cxnLst/>
            <a:rect l="l" t="t" r="r" b="b"/>
            <a:pathLst>
              <a:path w="723265" h="646429">
                <a:moveTo>
                  <a:pt x="71018" y="67525"/>
                </a:moveTo>
                <a:lnTo>
                  <a:pt x="66484" y="62077"/>
                </a:lnTo>
                <a:lnTo>
                  <a:pt x="64668" y="63246"/>
                </a:lnTo>
                <a:lnTo>
                  <a:pt x="61518" y="68084"/>
                </a:lnTo>
                <a:lnTo>
                  <a:pt x="61023" y="69075"/>
                </a:lnTo>
                <a:lnTo>
                  <a:pt x="61264" y="69100"/>
                </a:lnTo>
                <a:lnTo>
                  <a:pt x="61442" y="69189"/>
                </a:lnTo>
                <a:lnTo>
                  <a:pt x="61569" y="69329"/>
                </a:lnTo>
                <a:lnTo>
                  <a:pt x="61988" y="70002"/>
                </a:lnTo>
                <a:lnTo>
                  <a:pt x="61887" y="71628"/>
                </a:lnTo>
                <a:lnTo>
                  <a:pt x="64325" y="70916"/>
                </a:lnTo>
                <a:lnTo>
                  <a:pt x="64122" y="72821"/>
                </a:lnTo>
                <a:lnTo>
                  <a:pt x="66205" y="72478"/>
                </a:lnTo>
                <a:lnTo>
                  <a:pt x="67906" y="70573"/>
                </a:lnTo>
                <a:lnTo>
                  <a:pt x="71018" y="67525"/>
                </a:lnTo>
                <a:close/>
              </a:path>
              <a:path w="723265" h="646429">
                <a:moveTo>
                  <a:pt x="86601" y="77660"/>
                </a:moveTo>
                <a:lnTo>
                  <a:pt x="85178" y="70777"/>
                </a:lnTo>
                <a:lnTo>
                  <a:pt x="79006" y="70345"/>
                </a:lnTo>
                <a:lnTo>
                  <a:pt x="73812" y="70904"/>
                </a:lnTo>
                <a:lnTo>
                  <a:pt x="73964" y="76733"/>
                </a:lnTo>
                <a:lnTo>
                  <a:pt x="77673" y="80225"/>
                </a:lnTo>
                <a:lnTo>
                  <a:pt x="86601" y="77660"/>
                </a:lnTo>
                <a:close/>
              </a:path>
              <a:path w="723265" h="646429">
                <a:moveTo>
                  <a:pt x="129552" y="415366"/>
                </a:moveTo>
                <a:lnTo>
                  <a:pt x="129159" y="410121"/>
                </a:lnTo>
                <a:lnTo>
                  <a:pt x="128485" y="409943"/>
                </a:lnTo>
                <a:lnTo>
                  <a:pt x="128155" y="409422"/>
                </a:lnTo>
                <a:lnTo>
                  <a:pt x="128295" y="408432"/>
                </a:lnTo>
                <a:lnTo>
                  <a:pt x="122859" y="408165"/>
                </a:lnTo>
                <a:lnTo>
                  <a:pt x="118198" y="408660"/>
                </a:lnTo>
                <a:lnTo>
                  <a:pt x="118808" y="414401"/>
                </a:lnTo>
                <a:lnTo>
                  <a:pt x="122047" y="417918"/>
                </a:lnTo>
                <a:lnTo>
                  <a:pt x="129552" y="415366"/>
                </a:lnTo>
                <a:close/>
              </a:path>
              <a:path w="723265" h="646429">
                <a:moveTo>
                  <a:pt x="142443" y="416458"/>
                </a:moveTo>
                <a:lnTo>
                  <a:pt x="142100" y="414401"/>
                </a:lnTo>
                <a:lnTo>
                  <a:pt x="140944" y="413181"/>
                </a:lnTo>
                <a:lnTo>
                  <a:pt x="137210" y="413181"/>
                </a:lnTo>
                <a:lnTo>
                  <a:pt x="136055" y="414401"/>
                </a:lnTo>
                <a:lnTo>
                  <a:pt x="136220" y="417093"/>
                </a:lnTo>
                <a:lnTo>
                  <a:pt x="136664" y="419481"/>
                </a:lnTo>
                <a:lnTo>
                  <a:pt x="139509" y="419519"/>
                </a:lnTo>
                <a:lnTo>
                  <a:pt x="139687" y="419481"/>
                </a:lnTo>
                <a:lnTo>
                  <a:pt x="139852" y="419455"/>
                </a:lnTo>
                <a:lnTo>
                  <a:pt x="140004" y="419417"/>
                </a:lnTo>
                <a:lnTo>
                  <a:pt x="140208" y="419354"/>
                </a:lnTo>
                <a:lnTo>
                  <a:pt x="140538" y="419227"/>
                </a:lnTo>
                <a:lnTo>
                  <a:pt x="140843" y="419087"/>
                </a:lnTo>
                <a:lnTo>
                  <a:pt x="141008" y="418985"/>
                </a:lnTo>
                <a:lnTo>
                  <a:pt x="141160" y="418858"/>
                </a:lnTo>
                <a:lnTo>
                  <a:pt x="142189" y="417918"/>
                </a:lnTo>
                <a:lnTo>
                  <a:pt x="142443" y="416458"/>
                </a:lnTo>
                <a:close/>
              </a:path>
              <a:path w="723265" h="646429">
                <a:moveTo>
                  <a:pt x="607771" y="431406"/>
                </a:moveTo>
                <a:lnTo>
                  <a:pt x="606945" y="427189"/>
                </a:lnTo>
                <a:lnTo>
                  <a:pt x="606742" y="427062"/>
                </a:lnTo>
                <a:lnTo>
                  <a:pt x="606513" y="426961"/>
                </a:lnTo>
                <a:lnTo>
                  <a:pt x="606259" y="426885"/>
                </a:lnTo>
                <a:lnTo>
                  <a:pt x="606056" y="426796"/>
                </a:lnTo>
                <a:lnTo>
                  <a:pt x="605929" y="426783"/>
                </a:lnTo>
                <a:lnTo>
                  <a:pt x="605802" y="426745"/>
                </a:lnTo>
                <a:lnTo>
                  <a:pt x="605574" y="426681"/>
                </a:lnTo>
                <a:lnTo>
                  <a:pt x="603808" y="426262"/>
                </a:lnTo>
                <a:lnTo>
                  <a:pt x="601980" y="426656"/>
                </a:lnTo>
                <a:lnTo>
                  <a:pt x="600583" y="427710"/>
                </a:lnTo>
                <a:lnTo>
                  <a:pt x="600417" y="427812"/>
                </a:lnTo>
                <a:lnTo>
                  <a:pt x="600062" y="428117"/>
                </a:lnTo>
                <a:lnTo>
                  <a:pt x="599935" y="428256"/>
                </a:lnTo>
                <a:lnTo>
                  <a:pt x="599732" y="428472"/>
                </a:lnTo>
                <a:lnTo>
                  <a:pt x="599478" y="428752"/>
                </a:lnTo>
                <a:lnTo>
                  <a:pt x="599338" y="428955"/>
                </a:lnTo>
                <a:lnTo>
                  <a:pt x="599211" y="429171"/>
                </a:lnTo>
                <a:lnTo>
                  <a:pt x="599084" y="429336"/>
                </a:lnTo>
                <a:lnTo>
                  <a:pt x="598995" y="429501"/>
                </a:lnTo>
                <a:lnTo>
                  <a:pt x="598893" y="429679"/>
                </a:lnTo>
                <a:lnTo>
                  <a:pt x="598297" y="430847"/>
                </a:lnTo>
                <a:lnTo>
                  <a:pt x="598043" y="432308"/>
                </a:lnTo>
                <a:lnTo>
                  <a:pt x="598335" y="433997"/>
                </a:lnTo>
                <a:lnTo>
                  <a:pt x="599351" y="434327"/>
                </a:lnTo>
                <a:lnTo>
                  <a:pt x="599795" y="434454"/>
                </a:lnTo>
                <a:lnTo>
                  <a:pt x="600329" y="434530"/>
                </a:lnTo>
                <a:lnTo>
                  <a:pt x="600519" y="434568"/>
                </a:lnTo>
                <a:lnTo>
                  <a:pt x="600938" y="434619"/>
                </a:lnTo>
                <a:lnTo>
                  <a:pt x="601078" y="434632"/>
                </a:lnTo>
                <a:lnTo>
                  <a:pt x="601268" y="434632"/>
                </a:lnTo>
                <a:lnTo>
                  <a:pt x="601459" y="434657"/>
                </a:lnTo>
                <a:lnTo>
                  <a:pt x="601687" y="434682"/>
                </a:lnTo>
                <a:lnTo>
                  <a:pt x="601853" y="434682"/>
                </a:lnTo>
                <a:lnTo>
                  <a:pt x="602018" y="434695"/>
                </a:lnTo>
                <a:lnTo>
                  <a:pt x="602157" y="434695"/>
                </a:lnTo>
                <a:lnTo>
                  <a:pt x="602475" y="434721"/>
                </a:lnTo>
                <a:lnTo>
                  <a:pt x="602602" y="434733"/>
                </a:lnTo>
                <a:lnTo>
                  <a:pt x="602805" y="434733"/>
                </a:lnTo>
                <a:lnTo>
                  <a:pt x="603161" y="434759"/>
                </a:lnTo>
                <a:lnTo>
                  <a:pt x="603453" y="434784"/>
                </a:lnTo>
                <a:lnTo>
                  <a:pt x="603656" y="434797"/>
                </a:lnTo>
                <a:lnTo>
                  <a:pt x="603872" y="434822"/>
                </a:lnTo>
                <a:lnTo>
                  <a:pt x="604037" y="434848"/>
                </a:lnTo>
                <a:lnTo>
                  <a:pt x="604202" y="434848"/>
                </a:lnTo>
                <a:lnTo>
                  <a:pt x="604367" y="434860"/>
                </a:lnTo>
                <a:lnTo>
                  <a:pt x="604659" y="431736"/>
                </a:lnTo>
                <a:lnTo>
                  <a:pt x="607771" y="431406"/>
                </a:lnTo>
                <a:close/>
              </a:path>
              <a:path w="723265" h="646429">
                <a:moveTo>
                  <a:pt x="609358" y="90068"/>
                </a:moveTo>
                <a:lnTo>
                  <a:pt x="608672" y="84416"/>
                </a:lnTo>
                <a:lnTo>
                  <a:pt x="608406" y="84226"/>
                </a:lnTo>
                <a:lnTo>
                  <a:pt x="608126" y="84048"/>
                </a:lnTo>
                <a:lnTo>
                  <a:pt x="607834" y="83921"/>
                </a:lnTo>
                <a:lnTo>
                  <a:pt x="607364" y="83705"/>
                </a:lnTo>
                <a:lnTo>
                  <a:pt x="607212" y="83654"/>
                </a:lnTo>
                <a:lnTo>
                  <a:pt x="606844" y="83540"/>
                </a:lnTo>
                <a:lnTo>
                  <a:pt x="605586" y="83248"/>
                </a:lnTo>
                <a:lnTo>
                  <a:pt x="604494" y="83388"/>
                </a:lnTo>
                <a:lnTo>
                  <a:pt x="602602" y="84366"/>
                </a:lnTo>
                <a:lnTo>
                  <a:pt x="602437" y="84493"/>
                </a:lnTo>
                <a:lnTo>
                  <a:pt x="602221" y="84696"/>
                </a:lnTo>
                <a:lnTo>
                  <a:pt x="600786" y="86144"/>
                </a:lnTo>
                <a:lnTo>
                  <a:pt x="600354" y="88290"/>
                </a:lnTo>
                <a:lnTo>
                  <a:pt x="601789" y="90385"/>
                </a:lnTo>
                <a:lnTo>
                  <a:pt x="605878" y="91681"/>
                </a:lnTo>
                <a:lnTo>
                  <a:pt x="609358" y="90068"/>
                </a:lnTo>
                <a:close/>
              </a:path>
              <a:path w="723265" h="646429">
                <a:moveTo>
                  <a:pt x="619467" y="440626"/>
                </a:moveTo>
                <a:lnTo>
                  <a:pt x="615391" y="440207"/>
                </a:lnTo>
                <a:lnTo>
                  <a:pt x="612127" y="442531"/>
                </a:lnTo>
                <a:lnTo>
                  <a:pt x="611505" y="445147"/>
                </a:lnTo>
                <a:lnTo>
                  <a:pt x="613016" y="445643"/>
                </a:lnTo>
                <a:lnTo>
                  <a:pt x="613003" y="447649"/>
                </a:lnTo>
                <a:lnTo>
                  <a:pt x="616102" y="448144"/>
                </a:lnTo>
                <a:lnTo>
                  <a:pt x="617156" y="446671"/>
                </a:lnTo>
                <a:lnTo>
                  <a:pt x="619036" y="445947"/>
                </a:lnTo>
                <a:lnTo>
                  <a:pt x="619467" y="440626"/>
                </a:lnTo>
                <a:close/>
              </a:path>
              <a:path w="723265" h="646429">
                <a:moveTo>
                  <a:pt x="621563" y="114033"/>
                </a:moveTo>
                <a:lnTo>
                  <a:pt x="619036" y="106591"/>
                </a:lnTo>
                <a:lnTo>
                  <a:pt x="616826" y="104660"/>
                </a:lnTo>
                <a:lnTo>
                  <a:pt x="612940" y="106235"/>
                </a:lnTo>
                <a:lnTo>
                  <a:pt x="611276" y="107442"/>
                </a:lnTo>
                <a:lnTo>
                  <a:pt x="609498" y="114744"/>
                </a:lnTo>
                <a:lnTo>
                  <a:pt x="621563" y="114033"/>
                </a:lnTo>
                <a:close/>
              </a:path>
              <a:path w="723265" h="646429">
                <a:moveTo>
                  <a:pt x="723239" y="275590"/>
                </a:moveTo>
                <a:lnTo>
                  <a:pt x="722731" y="228600"/>
                </a:lnTo>
                <a:lnTo>
                  <a:pt x="720191" y="182880"/>
                </a:lnTo>
                <a:lnTo>
                  <a:pt x="715632" y="137160"/>
                </a:lnTo>
                <a:lnTo>
                  <a:pt x="714400" y="127368"/>
                </a:lnTo>
                <a:lnTo>
                  <a:pt x="714400" y="299720"/>
                </a:lnTo>
                <a:lnTo>
                  <a:pt x="714286" y="306070"/>
                </a:lnTo>
                <a:lnTo>
                  <a:pt x="711555" y="347980"/>
                </a:lnTo>
                <a:lnTo>
                  <a:pt x="704215" y="391160"/>
                </a:lnTo>
                <a:lnTo>
                  <a:pt x="685952" y="436880"/>
                </a:lnTo>
                <a:lnTo>
                  <a:pt x="656971" y="468160"/>
                </a:lnTo>
                <a:lnTo>
                  <a:pt x="656971" y="476250"/>
                </a:lnTo>
                <a:lnTo>
                  <a:pt x="624205" y="504190"/>
                </a:lnTo>
                <a:lnTo>
                  <a:pt x="576656" y="513080"/>
                </a:lnTo>
                <a:lnTo>
                  <a:pt x="467093" y="520700"/>
                </a:lnTo>
                <a:lnTo>
                  <a:pt x="420662" y="529590"/>
                </a:lnTo>
                <a:lnTo>
                  <a:pt x="429006" y="516890"/>
                </a:lnTo>
                <a:lnTo>
                  <a:pt x="446900" y="513080"/>
                </a:lnTo>
                <a:lnTo>
                  <a:pt x="489673" y="513080"/>
                </a:lnTo>
                <a:lnTo>
                  <a:pt x="520941" y="510540"/>
                </a:lnTo>
                <a:lnTo>
                  <a:pt x="578650" y="501650"/>
                </a:lnTo>
                <a:lnTo>
                  <a:pt x="620064" y="491490"/>
                </a:lnTo>
                <a:lnTo>
                  <a:pt x="656971" y="476250"/>
                </a:lnTo>
                <a:lnTo>
                  <a:pt x="656971" y="468160"/>
                </a:lnTo>
                <a:lnTo>
                  <a:pt x="654024" y="469900"/>
                </a:lnTo>
                <a:lnTo>
                  <a:pt x="641299" y="476250"/>
                </a:lnTo>
                <a:lnTo>
                  <a:pt x="627799" y="480060"/>
                </a:lnTo>
                <a:lnTo>
                  <a:pt x="614718" y="485140"/>
                </a:lnTo>
                <a:lnTo>
                  <a:pt x="600163" y="487680"/>
                </a:lnTo>
                <a:lnTo>
                  <a:pt x="585266" y="491490"/>
                </a:lnTo>
                <a:lnTo>
                  <a:pt x="542201" y="499110"/>
                </a:lnTo>
                <a:lnTo>
                  <a:pt x="526630" y="501650"/>
                </a:lnTo>
                <a:lnTo>
                  <a:pt x="510260" y="502920"/>
                </a:lnTo>
                <a:lnTo>
                  <a:pt x="493979" y="505460"/>
                </a:lnTo>
                <a:lnTo>
                  <a:pt x="476402" y="505460"/>
                </a:lnTo>
                <a:lnTo>
                  <a:pt x="458343" y="504190"/>
                </a:lnTo>
                <a:lnTo>
                  <a:pt x="441286" y="504190"/>
                </a:lnTo>
                <a:lnTo>
                  <a:pt x="410324" y="534670"/>
                </a:lnTo>
                <a:lnTo>
                  <a:pt x="407162" y="541020"/>
                </a:lnTo>
                <a:lnTo>
                  <a:pt x="403529" y="547370"/>
                </a:lnTo>
                <a:lnTo>
                  <a:pt x="399732" y="553720"/>
                </a:lnTo>
                <a:lnTo>
                  <a:pt x="396074" y="558800"/>
                </a:lnTo>
                <a:lnTo>
                  <a:pt x="394766" y="561340"/>
                </a:lnTo>
                <a:lnTo>
                  <a:pt x="391325" y="565150"/>
                </a:lnTo>
                <a:lnTo>
                  <a:pt x="389293" y="567690"/>
                </a:lnTo>
                <a:lnTo>
                  <a:pt x="387019" y="570230"/>
                </a:lnTo>
                <a:lnTo>
                  <a:pt x="386816" y="570230"/>
                </a:lnTo>
                <a:lnTo>
                  <a:pt x="385673" y="571500"/>
                </a:lnTo>
                <a:lnTo>
                  <a:pt x="383755" y="572770"/>
                </a:lnTo>
                <a:lnTo>
                  <a:pt x="383260" y="574040"/>
                </a:lnTo>
                <a:lnTo>
                  <a:pt x="382778" y="574040"/>
                </a:lnTo>
                <a:lnTo>
                  <a:pt x="376008" y="580390"/>
                </a:lnTo>
                <a:lnTo>
                  <a:pt x="334175" y="608330"/>
                </a:lnTo>
                <a:lnTo>
                  <a:pt x="287680" y="622300"/>
                </a:lnTo>
                <a:lnTo>
                  <a:pt x="259397" y="628650"/>
                </a:lnTo>
                <a:lnTo>
                  <a:pt x="256235" y="628650"/>
                </a:lnTo>
                <a:lnTo>
                  <a:pt x="260832" y="624840"/>
                </a:lnTo>
                <a:lnTo>
                  <a:pt x="262839" y="623570"/>
                </a:lnTo>
                <a:lnTo>
                  <a:pt x="268122" y="618490"/>
                </a:lnTo>
                <a:lnTo>
                  <a:pt x="274104" y="614680"/>
                </a:lnTo>
                <a:lnTo>
                  <a:pt x="280479" y="610870"/>
                </a:lnTo>
                <a:lnTo>
                  <a:pt x="286994" y="607060"/>
                </a:lnTo>
                <a:lnTo>
                  <a:pt x="296100" y="600710"/>
                </a:lnTo>
                <a:lnTo>
                  <a:pt x="305193" y="595630"/>
                </a:lnTo>
                <a:lnTo>
                  <a:pt x="313702" y="589280"/>
                </a:lnTo>
                <a:lnTo>
                  <a:pt x="318604" y="584200"/>
                </a:lnTo>
                <a:lnTo>
                  <a:pt x="321068" y="581660"/>
                </a:lnTo>
                <a:lnTo>
                  <a:pt x="321424" y="581660"/>
                </a:lnTo>
                <a:lnTo>
                  <a:pt x="323164" y="579120"/>
                </a:lnTo>
                <a:lnTo>
                  <a:pt x="324078" y="577850"/>
                </a:lnTo>
                <a:lnTo>
                  <a:pt x="324269" y="577850"/>
                </a:lnTo>
                <a:lnTo>
                  <a:pt x="324472" y="576580"/>
                </a:lnTo>
                <a:lnTo>
                  <a:pt x="325221" y="575310"/>
                </a:lnTo>
                <a:lnTo>
                  <a:pt x="326199" y="574040"/>
                </a:lnTo>
                <a:lnTo>
                  <a:pt x="327406" y="571500"/>
                </a:lnTo>
                <a:lnTo>
                  <a:pt x="328053" y="570230"/>
                </a:lnTo>
                <a:lnTo>
                  <a:pt x="328549" y="567690"/>
                </a:lnTo>
                <a:lnTo>
                  <a:pt x="329120" y="566420"/>
                </a:lnTo>
                <a:lnTo>
                  <a:pt x="329577" y="565150"/>
                </a:lnTo>
                <a:lnTo>
                  <a:pt x="330593" y="560070"/>
                </a:lnTo>
                <a:lnTo>
                  <a:pt x="330809" y="557530"/>
                </a:lnTo>
                <a:lnTo>
                  <a:pt x="330923" y="548640"/>
                </a:lnTo>
                <a:lnTo>
                  <a:pt x="330631" y="544830"/>
                </a:lnTo>
                <a:lnTo>
                  <a:pt x="330377" y="543560"/>
                </a:lnTo>
                <a:lnTo>
                  <a:pt x="330098" y="541020"/>
                </a:lnTo>
                <a:lnTo>
                  <a:pt x="329653" y="539750"/>
                </a:lnTo>
                <a:lnTo>
                  <a:pt x="329234" y="537210"/>
                </a:lnTo>
                <a:lnTo>
                  <a:pt x="328841" y="535940"/>
                </a:lnTo>
                <a:lnTo>
                  <a:pt x="327456" y="530860"/>
                </a:lnTo>
                <a:lnTo>
                  <a:pt x="326644" y="529590"/>
                </a:lnTo>
                <a:lnTo>
                  <a:pt x="325602" y="527050"/>
                </a:lnTo>
                <a:lnTo>
                  <a:pt x="324688" y="525005"/>
                </a:lnTo>
                <a:lnTo>
                  <a:pt x="324688" y="553720"/>
                </a:lnTo>
                <a:lnTo>
                  <a:pt x="320967" y="566420"/>
                </a:lnTo>
                <a:lnTo>
                  <a:pt x="314286" y="577850"/>
                </a:lnTo>
                <a:lnTo>
                  <a:pt x="305955" y="584200"/>
                </a:lnTo>
                <a:lnTo>
                  <a:pt x="308279" y="565150"/>
                </a:lnTo>
                <a:lnTo>
                  <a:pt x="306552" y="547370"/>
                </a:lnTo>
                <a:lnTo>
                  <a:pt x="285305" y="514350"/>
                </a:lnTo>
                <a:lnTo>
                  <a:pt x="240741" y="497840"/>
                </a:lnTo>
                <a:lnTo>
                  <a:pt x="203327" y="491490"/>
                </a:lnTo>
                <a:lnTo>
                  <a:pt x="175475" y="487680"/>
                </a:lnTo>
                <a:lnTo>
                  <a:pt x="94653" y="481330"/>
                </a:lnTo>
                <a:lnTo>
                  <a:pt x="55118" y="471170"/>
                </a:lnTo>
                <a:lnTo>
                  <a:pt x="29108" y="448310"/>
                </a:lnTo>
                <a:lnTo>
                  <a:pt x="42240" y="455930"/>
                </a:lnTo>
                <a:lnTo>
                  <a:pt x="58597" y="462280"/>
                </a:lnTo>
                <a:lnTo>
                  <a:pt x="77444" y="467360"/>
                </a:lnTo>
                <a:lnTo>
                  <a:pt x="98107" y="469900"/>
                </a:lnTo>
                <a:lnTo>
                  <a:pt x="212813" y="480060"/>
                </a:lnTo>
                <a:lnTo>
                  <a:pt x="250964" y="486410"/>
                </a:lnTo>
                <a:lnTo>
                  <a:pt x="284416" y="496570"/>
                </a:lnTo>
                <a:lnTo>
                  <a:pt x="309892" y="513080"/>
                </a:lnTo>
                <a:lnTo>
                  <a:pt x="324078" y="539750"/>
                </a:lnTo>
                <a:lnTo>
                  <a:pt x="324688" y="553720"/>
                </a:lnTo>
                <a:lnTo>
                  <a:pt x="324688" y="525005"/>
                </a:lnTo>
                <a:lnTo>
                  <a:pt x="321081" y="516890"/>
                </a:lnTo>
                <a:lnTo>
                  <a:pt x="315887" y="510540"/>
                </a:lnTo>
                <a:lnTo>
                  <a:pt x="310311" y="504190"/>
                </a:lnTo>
                <a:lnTo>
                  <a:pt x="308914" y="502920"/>
                </a:lnTo>
                <a:lnTo>
                  <a:pt x="308229" y="502920"/>
                </a:lnTo>
                <a:lnTo>
                  <a:pt x="307187" y="501650"/>
                </a:lnTo>
                <a:lnTo>
                  <a:pt x="304177" y="499110"/>
                </a:lnTo>
                <a:lnTo>
                  <a:pt x="302704" y="497840"/>
                </a:lnTo>
                <a:lnTo>
                  <a:pt x="301510" y="497840"/>
                </a:lnTo>
                <a:lnTo>
                  <a:pt x="299542" y="495300"/>
                </a:lnTo>
                <a:lnTo>
                  <a:pt x="299059" y="495300"/>
                </a:lnTo>
                <a:lnTo>
                  <a:pt x="263766" y="481330"/>
                </a:lnTo>
                <a:lnTo>
                  <a:pt x="220040" y="472440"/>
                </a:lnTo>
                <a:lnTo>
                  <a:pt x="172491" y="467360"/>
                </a:lnTo>
                <a:lnTo>
                  <a:pt x="125717" y="463550"/>
                </a:lnTo>
                <a:lnTo>
                  <a:pt x="93395" y="459740"/>
                </a:lnTo>
                <a:lnTo>
                  <a:pt x="63881" y="455930"/>
                </a:lnTo>
                <a:lnTo>
                  <a:pt x="45529" y="448310"/>
                </a:lnTo>
                <a:lnTo>
                  <a:pt x="39408" y="445770"/>
                </a:lnTo>
                <a:lnTo>
                  <a:pt x="14554" y="406400"/>
                </a:lnTo>
                <a:lnTo>
                  <a:pt x="9817" y="354330"/>
                </a:lnTo>
                <a:lnTo>
                  <a:pt x="9220" y="303530"/>
                </a:lnTo>
                <a:lnTo>
                  <a:pt x="9906" y="280670"/>
                </a:lnTo>
                <a:lnTo>
                  <a:pt x="11010" y="255270"/>
                </a:lnTo>
                <a:lnTo>
                  <a:pt x="11899" y="228600"/>
                </a:lnTo>
                <a:lnTo>
                  <a:pt x="14871" y="153670"/>
                </a:lnTo>
                <a:lnTo>
                  <a:pt x="18542" y="115570"/>
                </a:lnTo>
                <a:lnTo>
                  <a:pt x="27559" y="67310"/>
                </a:lnTo>
                <a:lnTo>
                  <a:pt x="57658" y="34290"/>
                </a:lnTo>
                <a:lnTo>
                  <a:pt x="76263" y="31750"/>
                </a:lnTo>
                <a:lnTo>
                  <a:pt x="113639" y="31750"/>
                </a:lnTo>
                <a:lnTo>
                  <a:pt x="128498" y="30480"/>
                </a:lnTo>
                <a:lnTo>
                  <a:pt x="150837" y="30480"/>
                </a:lnTo>
                <a:lnTo>
                  <a:pt x="168478" y="29210"/>
                </a:lnTo>
                <a:lnTo>
                  <a:pt x="177457" y="29210"/>
                </a:lnTo>
                <a:lnTo>
                  <a:pt x="260502" y="33020"/>
                </a:lnTo>
                <a:lnTo>
                  <a:pt x="287845" y="33020"/>
                </a:lnTo>
                <a:lnTo>
                  <a:pt x="314159" y="31750"/>
                </a:lnTo>
                <a:lnTo>
                  <a:pt x="367766" y="31750"/>
                </a:lnTo>
                <a:lnTo>
                  <a:pt x="395655" y="30480"/>
                </a:lnTo>
                <a:lnTo>
                  <a:pt x="412953" y="29210"/>
                </a:lnTo>
                <a:lnTo>
                  <a:pt x="447548" y="26670"/>
                </a:lnTo>
                <a:lnTo>
                  <a:pt x="479082" y="22860"/>
                </a:lnTo>
                <a:lnTo>
                  <a:pt x="553046" y="13970"/>
                </a:lnTo>
                <a:lnTo>
                  <a:pt x="606094" y="10160"/>
                </a:lnTo>
                <a:lnTo>
                  <a:pt x="610984" y="8890"/>
                </a:lnTo>
                <a:lnTo>
                  <a:pt x="625703" y="8890"/>
                </a:lnTo>
                <a:lnTo>
                  <a:pt x="632650" y="10160"/>
                </a:lnTo>
                <a:lnTo>
                  <a:pt x="637171" y="10160"/>
                </a:lnTo>
                <a:lnTo>
                  <a:pt x="641946" y="11430"/>
                </a:lnTo>
                <a:lnTo>
                  <a:pt x="645553" y="11430"/>
                </a:lnTo>
                <a:lnTo>
                  <a:pt x="648233" y="12700"/>
                </a:lnTo>
                <a:lnTo>
                  <a:pt x="650087" y="12700"/>
                </a:lnTo>
                <a:lnTo>
                  <a:pt x="658698" y="17780"/>
                </a:lnTo>
                <a:lnTo>
                  <a:pt x="693407" y="59690"/>
                </a:lnTo>
                <a:lnTo>
                  <a:pt x="704303" y="113030"/>
                </a:lnTo>
                <a:lnTo>
                  <a:pt x="710717" y="172720"/>
                </a:lnTo>
                <a:lnTo>
                  <a:pt x="712901" y="232410"/>
                </a:lnTo>
                <a:lnTo>
                  <a:pt x="713905" y="261620"/>
                </a:lnTo>
                <a:lnTo>
                  <a:pt x="714400" y="299720"/>
                </a:lnTo>
                <a:lnTo>
                  <a:pt x="714400" y="127368"/>
                </a:lnTo>
                <a:lnTo>
                  <a:pt x="707161" y="78740"/>
                </a:lnTo>
                <a:lnTo>
                  <a:pt x="689749" y="31750"/>
                </a:lnTo>
                <a:lnTo>
                  <a:pt x="661416" y="8890"/>
                </a:lnTo>
                <a:lnTo>
                  <a:pt x="659244" y="7620"/>
                </a:lnTo>
                <a:lnTo>
                  <a:pt x="637895" y="1270"/>
                </a:lnTo>
                <a:lnTo>
                  <a:pt x="612990" y="0"/>
                </a:lnTo>
                <a:lnTo>
                  <a:pt x="597306" y="0"/>
                </a:lnTo>
                <a:lnTo>
                  <a:pt x="581431" y="1270"/>
                </a:lnTo>
                <a:lnTo>
                  <a:pt x="565607" y="3810"/>
                </a:lnTo>
                <a:lnTo>
                  <a:pt x="505548" y="11430"/>
                </a:lnTo>
                <a:lnTo>
                  <a:pt x="460997" y="16510"/>
                </a:lnTo>
                <a:lnTo>
                  <a:pt x="415683" y="20320"/>
                </a:lnTo>
                <a:lnTo>
                  <a:pt x="368922" y="22860"/>
                </a:lnTo>
                <a:lnTo>
                  <a:pt x="261620" y="22860"/>
                </a:lnTo>
                <a:lnTo>
                  <a:pt x="153301" y="20320"/>
                </a:lnTo>
                <a:lnTo>
                  <a:pt x="144945" y="19050"/>
                </a:lnTo>
                <a:lnTo>
                  <a:pt x="115290" y="19050"/>
                </a:lnTo>
                <a:lnTo>
                  <a:pt x="109486" y="21590"/>
                </a:lnTo>
                <a:lnTo>
                  <a:pt x="103289" y="22860"/>
                </a:lnTo>
                <a:lnTo>
                  <a:pt x="94297" y="22860"/>
                </a:lnTo>
                <a:lnTo>
                  <a:pt x="85547" y="21590"/>
                </a:lnTo>
                <a:lnTo>
                  <a:pt x="77038" y="21590"/>
                </a:lnTo>
                <a:lnTo>
                  <a:pt x="23812" y="49530"/>
                </a:lnTo>
                <a:lnTo>
                  <a:pt x="9486" y="113030"/>
                </a:lnTo>
                <a:lnTo>
                  <a:pt x="4889" y="171450"/>
                </a:lnTo>
                <a:lnTo>
                  <a:pt x="2451" y="223520"/>
                </a:lnTo>
                <a:lnTo>
                  <a:pt x="25" y="299720"/>
                </a:lnTo>
                <a:lnTo>
                  <a:pt x="0" y="347980"/>
                </a:lnTo>
                <a:lnTo>
                  <a:pt x="3746" y="393700"/>
                </a:lnTo>
                <a:lnTo>
                  <a:pt x="13589" y="431800"/>
                </a:lnTo>
                <a:lnTo>
                  <a:pt x="16573" y="439420"/>
                </a:lnTo>
                <a:lnTo>
                  <a:pt x="17449" y="447040"/>
                </a:lnTo>
                <a:lnTo>
                  <a:pt x="54343" y="481330"/>
                </a:lnTo>
                <a:lnTo>
                  <a:pt x="105867" y="492760"/>
                </a:lnTo>
                <a:lnTo>
                  <a:pt x="138899" y="495300"/>
                </a:lnTo>
                <a:lnTo>
                  <a:pt x="155663" y="497840"/>
                </a:lnTo>
                <a:lnTo>
                  <a:pt x="205079" y="501650"/>
                </a:lnTo>
                <a:lnTo>
                  <a:pt x="260375" y="514350"/>
                </a:lnTo>
                <a:lnTo>
                  <a:pt x="294195" y="539750"/>
                </a:lnTo>
                <a:lnTo>
                  <a:pt x="299935" y="561340"/>
                </a:lnTo>
                <a:lnTo>
                  <a:pt x="299275" y="568960"/>
                </a:lnTo>
                <a:lnTo>
                  <a:pt x="297357" y="576580"/>
                </a:lnTo>
                <a:lnTo>
                  <a:pt x="294982" y="582930"/>
                </a:lnTo>
                <a:lnTo>
                  <a:pt x="293027" y="591820"/>
                </a:lnTo>
                <a:lnTo>
                  <a:pt x="279057" y="599440"/>
                </a:lnTo>
                <a:lnTo>
                  <a:pt x="266255" y="608330"/>
                </a:lnTo>
                <a:lnTo>
                  <a:pt x="254342" y="617220"/>
                </a:lnTo>
                <a:lnTo>
                  <a:pt x="243001" y="627380"/>
                </a:lnTo>
                <a:lnTo>
                  <a:pt x="238315" y="631190"/>
                </a:lnTo>
                <a:lnTo>
                  <a:pt x="230441" y="635000"/>
                </a:lnTo>
                <a:lnTo>
                  <a:pt x="230936" y="642620"/>
                </a:lnTo>
                <a:lnTo>
                  <a:pt x="237185" y="646430"/>
                </a:lnTo>
                <a:lnTo>
                  <a:pt x="244157" y="646430"/>
                </a:lnTo>
                <a:lnTo>
                  <a:pt x="251193" y="643890"/>
                </a:lnTo>
                <a:lnTo>
                  <a:pt x="257670" y="641350"/>
                </a:lnTo>
                <a:lnTo>
                  <a:pt x="265315" y="638810"/>
                </a:lnTo>
                <a:lnTo>
                  <a:pt x="288721" y="635000"/>
                </a:lnTo>
                <a:lnTo>
                  <a:pt x="308864" y="628650"/>
                </a:lnTo>
                <a:lnTo>
                  <a:pt x="324980" y="623570"/>
                </a:lnTo>
                <a:lnTo>
                  <a:pt x="383959" y="586740"/>
                </a:lnTo>
                <a:lnTo>
                  <a:pt x="408533" y="557530"/>
                </a:lnTo>
                <a:lnTo>
                  <a:pt x="411924" y="551180"/>
                </a:lnTo>
                <a:lnTo>
                  <a:pt x="415569" y="544830"/>
                </a:lnTo>
                <a:lnTo>
                  <a:pt x="469823" y="530860"/>
                </a:lnTo>
                <a:lnTo>
                  <a:pt x="486803" y="529590"/>
                </a:lnTo>
                <a:lnTo>
                  <a:pt x="520738" y="527050"/>
                </a:lnTo>
                <a:lnTo>
                  <a:pt x="571512" y="524510"/>
                </a:lnTo>
                <a:lnTo>
                  <a:pt x="617181" y="516890"/>
                </a:lnTo>
                <a:lnTo>
                  <a:pt x="652792" y="500380"/>
                </a:lnTo>
                <a:lnTo>
                  <a:pt x="668426" y="476250"/>
                </a:lnTo>
                <a:lnTo>
                  <a:pt x="673366" y="468630"/>
                </a:lnTo>
                <a:lnTo>
                  <a:pt x="694969" y="441960"/>
                </a:lnTo>
                <a:lnTo>
                  <a:pt x="709104" y="407670"/>
                </a:lnTo>
                <a:lnTo>
                  <a:pt x="717448" y="367030"/>
                </a:lnTo>
                <a:lnTo>
                  <a:pt x="721664" y="321310"/>
                </a:lnTo>
                <a:lnTo>
                  <a:pt x="723239" y="2755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9717459" y="2784122"/>
            <a:ext cx="1901189" cy="6115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85" b="1">
                <a:solidFill>
                  <a:srgbClr val="EFF1F4"/>
                </a:solidFill>
                <a:latin typeface="Arial"/>
                <a:cs typeface="Arial"/>
              </a:rPr>
              <a:t>BODY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1150" spc="-75" i="1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dirty="0" sz="1150" spc="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135" i="1">
                <a:solidFill>
                  <a:srgbClr val="FFFFFF"/>
                </a:solidFill>
                <a:latin typeface="Trebuchet MS"/>
                <a:cs typeface="Trebuchet MS"/>
              </a:rPr>
              <a:t>too!</a:t>
            </a:r>
            <a:endParaRPr sz="1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6321" y="3165992"/>
            <a:ext cx="2803525" cy="2533650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38100" marR="30480">
              <a:lnSpc>
                <a:spcPts val="9720"/>
              </a:lnSpc>
              <a:spcBef>
                <a:spcPts val="505"/>
              </a:spcBef>
            </a:pPr>
            <a:r>
              <a:rPr dirty="0" baseline="-7984" sz="12525" spc="540" b="1">
                <a:solidFill>
                  <a:srgbClr val="F6DE1D"/>
                </a:solidFill>
                <a:latin typeface="Arial"/>
                <a:cs typeface="Arial"/>
              </a:rPr>
              <a:t>O</a:t>
            </a:r>
            <a:r>
              <a:rPr dirty="0" sz="4400" spc="225">
                <a:solidFill>
                  <a:srgbClr val="EFF1F4"/>
                </a:solidFill>
                <a:latin typeface="Arial MT"/>
                <a:cs typeface="Arial MT"/>
              </a:rPr>
              <a:t>B</a:t>
            </a:r>
            <a:r>
              <a:rPr dirty="0" sz="4400" spc="440">
                <a:solidFill>
                  <a:srgbClr val="EFF1F4"/>
                </a:solidFill>
                <a:latin typeface="Arial MT"/>
                <a:cs typeface="Arial MT"/>
              </a:rPr>
              <a:t>J</a:t>
            </a:r>
            <a:r>
              <a:rPr dirty="0" sz="4400">
                <a:solidFill>
                  <a:srgbClr val="EFF1F4"/>
                </a:solidFill>
                <a:latin typeface="Arial MT"/>
                <a:cs typeface="Arial MT"/>
              </a:rPr>
              <a:t>E</a:t>
            </a:r>
            <a:r>
              <a:rPr dirty="0" sz="4400" spc="365">
                <a:solidFill>
                  <a:srgbClr val="EFF1F4"/>
                </a:solidFill>
                <a:latin typeface="Arial MT"/>
                <a:cs typeface="Arial MT"/>
              </a:rPr>
              <a:t>C</a:t>
            </a:r>
            <a:r>
              <a:rPr dirty="0" sz="4400" spc="-245">
                <a:solidFill>
                  <a:srgbClr val="EFF1F4"/>
                </a:solidFill>
                <a:latin typeface="Arial MT"/>
                <a:cs typeface="Arial MT"/>
              </a:rPr>
              <a:t>T  </a:t>
            </a:r>
            <a:r>
              <a:rPr dirty="0" baseline="-4657" sz="12525" spc="322" b="1">
                <a:solidFill>
                  <a:srgbClr val="F6DE1D"/>
                </a:solidFill>
                <a:latin typeface="Arial"/>
                <a:cs typeface="Arial"/>
              </a:rPr>
              <a:t>M</a:t>
            </a:r>
            <a:r>
              <a:rPr dirty="0" baseline="-4657" sz="12525" spc="-2220" b="1">
                <a:solidFill>
                  <a:srgbClr val="F6DE1D"/>
                </a:solidFill>
                <a:latin typeface="Arial"/>
                <a:cs typeface="Arial"/>
              </a:rPr>
              <a:t> </a:t>
            </a:r>
            <a:r>
              <a:rPr dirty="0" sz="4400" spc="480">
                <a:solidFill>
                  <a:srgbClr val="EFF1F4"/>
                </a:solidFill>
                <a:latin typeface="Arial MT"/>
                <a:cs typeface="Arial MT"/>
              </a:rPr>
              <a:t>O</a:t>
            </a:r>
            <a:r>
              <a:rPr dirty="0" sz="4400" spc="330">
                <a:solidFill>
                  <a:srgbClr val="EFF1F4"/>
                </a:solidFill>
                <a:latin typeface="Arial MT"/>
                <a:cs typeface="Arial MT"/>
              </a:rPr>
              <a:t>D</a:t>
            </a:r>
            <a:r>
              <a:rPr dirty="0" sz="4400">
                <a:solidFill>
                  <a:srgbClr val="EFF1F4"/>
                </a:solidFill>
                <a:latin typeface="Arial MT"/>
                <a:cs typeface="Arial MT"/>
              </a:rPr>
              <a:t>E</a:t>
            </a:r>
            <a:r>
              <a:rPr dirty="0" sz="4400" spc="-180">
                <a:solidFill>
                  <a:srgbClr val="EFF1F4"/>
                </a:solidFill>
                <a:latin typeface="Arial MT"/>
                <a:cs typeface="Arial MT"/>
              </a:rPr>
              <a:t>L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0776" y="1230708"/>
            <a:ext cx="7927340" cy="265874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baseline="-2576" sz="25875" spc="509">
                <a:solidFill>
                  <a:srgbClr val="F6DE1D"/>
                </a:solidFill>
              </a:rPr>
              <a:t>D</a:t>
            </a:r>
            <a:r>
              <a:rPr dirty="0" sz="9150" spc="955" b="0">
                <a:latin typeface="Arial MT"/>
                <a:cs typeface="Arial MT"/>
              </a:rPr>
              <a:t>O</a:t>
            </a:r>
            <a:r>
              <a:rPr dirty="0" sz="9150" spc="725" b="0">
                <a:latin typeface="Arial MT"/>
                <a:cs typeface="Arial MT"/>
              </a:rPr>
              <a:t>C</a:t>
            </a:r>
            <a:r>
              <a:rPr dirty="0" sz="9150" spc="245" b="0">
                <a:latin typeface="Arial MT"/>
                <a:cs typeface="Arial MT"/>
              </a:rPr>
              <a:t>U</a:t>
            </a:r>
            <a:r>
              <a:rPr dirty="0" sz="9150" spc="980" b="0">
                <a:latin typeface="Arial MT"/>
                <a:cs typeface="Arial MT"/>
              </a:rPr>
              <a:t>M</a:t>
            </a:r>
            <a:r>
              <a:rPr dirty="0" sz="9150" spc="-25" b="0">
                <a:latin typeface="Arial MT"/>
                <a:cs typeface="Arial MT"/>
              </a:rPr>
              <a:t>E</a:t>
            </a:r>
            <a:r>
              <a:rPr dirty="0" sz="9150" spc="1080" b="0">
                <a:latin typeface="Arial MT"/>
                <a:cs typeface="Arial MT"/>
              </a:rPr>
              <a:t>N</a:t>
            </a:r>
            <a:r>
              <a:rPr dirty="0" sz="9150" spc="-819" b="0">
                <a:latin typeface="Arial MT"/>
                <a:cs typeface="Arial MT"/>
              </a:rPr>
              <a:t>T</a:t>
            </a:r>
            <a:endParaRPr sz="91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0776" y="749004"/>
            <a:ext cx="7651115" cy="688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01520" algn="l"/>
                <a:tab pos="3990975" algn="l"/>
                <a:tab pos="5648325" algn="l"/>
              </a:tabLst>
            </a:pPr>
            <a:r>
              <a:rPr dirty="0" sz="4350">
                <a:solidFill>
                  <a:srgbClr val="FFFFFF"/>
                </a:solidFill>
                <a:latin typeface="Courier New"/>
                <a:cs typeface="Courier New"/>
              </a:rPr>
              <a:t>Let's	start	with	the...</a:t>
            </a:r>
            <a:endParaRPr sz="435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4330" y="3362379"/>
            <a:ext cx="7107669" cy="34956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505567" y="4118378"/>
            <a:ext cx="2500630" cy="895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15300"/>
              </a:lnSpc>
              <a:spcBef>
                <a:spcPts val="95"/>
              </a:spcBef>
            </a:pPr>
            <a:r>
              <a:rPr dirty="0" sz="1650" spc="515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50" spc="459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00" i="1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650" spc="4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65" i="1">
                <a:solidFill>
                  <a:srgbClr val="FFFFFF"/>
                </a:solidFill>
                <a:latin typeface="Trebuchet MS"/>
                <a:cs typeface="Trebuchet MS"/>
              </a:rPr>
              <a:t>nothing</a:t>
            </a:r>
            <a:r>
              <a:rPr dirty="0" sz="1650" spc="4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85" i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650" spc="4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70" i="1">
                <a:solidFill>
                  <a:srgbClr val="FFFFFF"/>
                </a:solidFill>
                <a:latin typeface="Trebuchet MS"/>
                <a:cs typeface="Trebuchet MS"/>
              </a:rPr>
              <a:t>do </a:t>
            </a:r>
            <a:r>
              <a:rPr dirty="0" sz="1650" spc="-4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35" i="1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650" spc="140" i="1">
                <a:solidFill>
                  <a:srgbClr val="FFFFFF"/>
                </a:solidFill>
                <a:latin typeface="Trebuchet MS"/>
                <a:cs typeface="Trebuchet MS"/>
              </a:rPr>
              <a:t> the </a:t>
            </a:r>
            <a:r>
              <a:rPr dirty="0" sz="1650" spc="-155" i="1">
                <a:solidFill>
                  <a:srgbClr val="FFFFFF"/>
                </a:solidFill>
                <a:latin typeface="Trebuchet MS"/>
                <a:cs typeface="Trebuchet MS"/>
              </a:rPr>
              <a:t>DOM</a:t>
            </a:r>
            <a:r>
              <a:rPr dirty="0" sz="1650" spc="-1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30" i="1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dirty="0" sz="1650" spc="13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515" i="1">
                <a:solidFill>
                  <a:srgbClr val="FFFFFF"/>
                </a:solidFill>
                <a:latin typeface="Trebuchet MS"/>
                <a:cs typeface="Trebuchet MS"/>
              </a:rPr>
              <a:t>I </a:t>
            </a:r>
            <a:r>
              <a:rPr dirty="0" sz="1650" spc="5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90" i="1">
                <a:solidFill>
                  <a:srgbClr val="FFFFFF"/>
                </a:solidFill>
                <a:latin typeface="Trebuchet MS"/>
                <a:cs typeface="Trebuchet MS"/>
              </a:rPr>
              <a:t>look</a:t>
            </a:r>
            <a:r>
              <a:rPr dirty="0" sz="1650" spc="4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40" i="1">
                <a:solidFill>
                  <a:srgbClr val="FFFFFF"/>
                </a:solidFill>
                <a:latin typeface="Trebuchet MS"/>
                <a:cs typeface="Trebuchet MS"/>
              </a:rPr>
              <a:t>cool!</a:t>
            </a:r>
            <a:endParaRPr sz="1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35300" y="2670479"/>
            <a:ext cx="581025" cy="1069340"/>
          </a:xfrm>
          <a:custGeom>
            <a:avLst/>
            <a:gdLst/>
            <a:ahLst/>
            <a:cxnLst/>
            <a:rect l="l" t="t" r="r" b="b"/>
            <a:pathLst>
              <a:path w="581025" h="1069339">
                <a:moveTo>
                  <a:pt x="52781" y="27660"/>
                </a:moveTo>
                <a:lnTo>
                  <a:pt x="27660" y="0"/>
                </a:lnTo>
                <a:lnTo>
                  <a:pt x="20739" y="571"/>
                </a:lnTo>
                <a:lnTo>
                  <a:pt x="0" y="25120"/>
                </a:lnTo>
                <a:lnTo>
                  <a:pt x="571" y="32042"/>
                </a:lnTo>
                <a:lnTo>
                  <a:pt x="25107" y="52781"/>
                </a:lnTo>
                <a:lnTo>
                  <a:pt x="32042" y="52197"/>
                </a:lnTo>
                <a:lnTo>
                  <a:pt x="52781" y="27660"/>
                </a:lnTo>
                <a:close/>
              </a:path>
              <a:path w="581025" h="1069339">
                <a:moveTo>
                  <a:pt x="100812" y="120777"/>
                </a:moveTo>
                <a:lnTo>
                  <a:pt x="75704" y="93103"/>
                </a:lnTo>
                <a:lnTo>
                  <a:pt x="68783" y="93687"/>
                </a:lnTo>
                <a:lnTo>
                  <a:pt x="48031" y="118224"/>
                </a:lnTo>
                <a:lnTo>
                  <a:pt x="48615" y="125145"/>
                </a:lnTo>
                <a:lnTo>
                  <a:pt x="73152" y="145897"/>
                </a:lnTo>
                <a:lnTo>
                  <a:pt x="80073" y="145313"/>
                </a:lnTo>
                <a:lnTo>
                  <a:pt x="100812" y="120777"/>
                </a:lnTo>
                <a:close/>
              </a:path>
              <a:path w="581025" h="1069339">
                <a:moveTo>
                  <a:pt x="148856" y="213893"/>
                </a:moveTo>
                <a:lnTo>
                  <a:pt x="123736" y="186220"/>
                </a:lnTo>
                <a:lnTo>
                  <a:pt x="116814" y="186804"/>
                </a:lnTo>
                <a:lnTo>
                  <a:pt x="96075" y="211340"/>
                </a:lnTo>
                <a:lnTo>
                  <a:pt x="96647" y="218262"/>
                </a:lnTo>
                <a:lnTo>
                  <a:pt x="121196" y="239014"/>
                </a:lnTo>
                <a:lnTo>
                  <a:pt x="128117" y="238429"/>
                </a:lnTo>
                <a:lnTo>
                  <a:pt x="131381" y="237490"/>
                </a:lnTo>
                <a:lnTo>
                  <a:pt x="134480" y="235889"/>
                </a:lnTo>
                <a:lnTo>
                  <a:pt x="137566" y="234302"/>
                </a:lnTo>
                <a:lnTo>
                  <a:pt x="140220" y="232181"/>
                </a:lnTo>
                <a:lnTo>
                  <a:pt x="144716" y="226872"/>
                </a:lnTo>
                <a:lnTo>
                  <a:pt x="146354" y="223888"/>
                </a:lnTo>
                <a:lnTo>
                  <a:pt x="148475" y="217271"/>
                </a:lnTo>
                <a:lnTo>
                  <a:pt x="148856" y="213893"/>
                </a:lnTo>
                <a:close/>
              </a:path>
              <a:path w="581025" h="1069339">
                <a:moveTo>
                  <a:pt x="196900" y="306997"/>
                </a:moveTo>
                <a:lnTo>
                  <a:pt x="171780" y="279336"/>
                </a:lnTo>
                <a:lnTo>
                  <a:pt x="164858" y="279920"/>
                </a:lnTo>
                <a:lnTo>
                  <a:pt x="144106" y="304457"/>
                </a:lnTo>
                <a:lnTo>
                  <a:pt x="144691" y="311378"/>
                </a:lnTo>
                <a:lnTo>
                  <a:pt x="169227" y="332117"/>
                </a:lnTo>
                <a:lnTo>
                  <a:pt x="176149" y="331546"/>
                </a:lnTo>
                <a:lnTo>
                  <a:pt x="179425" y="330593"/>
                </a:lnTo>
                <a:lnTo>
                  <a:pt x="182511" y="329006"/>
                </a:lnTo>
                <a:lnTo>
                  <a:pt x="185597" y="327418"/>
                </a:lnTo>
                <a:lnTo>
                  <a:pt x="188264" y="325297"/>
                </a:lnTo>
                <a:lnTo>
                  <a:pt x="192747" y="319989"/>
                </a:lnTo>
                <a:lnTo>
                  <a:pt x="194398" y="317004"/>
                </a:lnTo>
                <a:lnTo>
                  <a:pt x="196507" y="310388"/>
                </a:lnTo>
                <a:lnTo>
                  <a:pt x="196900" y="306997"/>
                </a:lnTo>
                <a:close/>
              </a:path>
              <a:path w="581025" h="1069339">
                <a:moveTo>
                  <a:pt x="244932" y="400113"/>
                </a:moveTo>
                <a:lnTo>
                  <a:pt x="219811" y="372452"/>
                </a:lnTo>
                <a:lnTo>
                  <a:pt x="212890" y="373024"/>
                </a:lnTo>
                <a:lnTo>
                  <a:pt x="192151" y="397573"/>
                </a:lnTo>
                <a:lnTo>
                  <a:pt x="192735" y="404495"/>
                </a:lnTo>
                <a:lnTo>
                  <a:pt x="217271" y="425234"/>
                </a:lnTo>
                <a:lnTo>
                  <a:pt x="224193" y="424649"/>
                </a:lnTo>
                <a:lnTo>
                  <a:pt x="244932" y="400113"/>
                </a:lnTo>
                <a:close/>
              </a:path>
              <a:path w="581025" h="1069339">
                <a:moveTo>
                  <a:pt x="292976" y="493229"/>
                </a:moveTo>
                <a:lnTo>
                  <a:pt x="267855" y="465556"/>
                </a:lnTo>
                <a:lnTo>
                  <a:pt x="260934" y="466140"/>
                </a:lnTo>
                <a:lnTo>
                  <a:pt x="240195" y="490677"/>
                </a:lnTo>
                <a:lnTo>
                  <a:pt x="240766" y="497598"/>
                </a:lnTo>
                <a:lnTo>
                  <a:pt x="265303" y="518350"/>
                </a:lnTo>
                <a:lnTo>
                  <a:pt x="272224" y="517766"/>
                </a:lnTo>
                <a:lnTo>
                  <a:pt x="292976" y="493229"/>
                </a:lnTo>
                <a:close/>
              </a:path>
              <a:path w="581025" h="1069339">
                <a:moveTo>
                  <a:pt x="341007" y="586346"/>
                </a:moveTo>
                <a:lnTo>
                  <a:pt x="315899" y="558673"/>
                </a:lnTo>
                <a:lnTo>
                  <a:pt x="308965" y="559257"/>
                </a:lnTo>
                <a:lnTo>
                  <a:pt x="288226" y="583793"/>
                </a:lnTo>
                <a:lnTo>
                  <a:pt x="288810" y="590715"/>
                </a:lnTo>
                <a:lnTo>
                  <a:pt x="313347" y="611466"/>
                </a:lnTo>
                <a:lnTo>
                  <a:pt x="320268" y="610882"/>
                </a:lnTo>
                <a:lnTo>
                  <a:pt x="323545" y="609942"/>
                </a:lnTo>
                <a:lnTo>
                  <a:pt x="326631" y="608342"/>
                </a:lnTo>
                <a:lnTo>
                  <a:pt x="329717" y="606755"/>
                </a:lnTo>
                <a:lnTo>
                  <a:pt x="332384" y="604634"/>
                </a:lnTo>
                <a:lnTo>
                  <a:pt x="336867" y="599325"/>
                </a:lnTo>
                <a:lnTo>
                  <a:pt x="338518" y="596341"/>
                </a:lnTo>
                <a:lnTo>
                  <a:pt x="340626" y="589724"/>
                </a:lnTo>
                <a:lnTo>
                  <a:pt x="341007" y="586346"/>
                </a:lnTo>
                <a:close/>
              </a:path>
              <a:path w="581025" h="1069339">
                <a:moveTo>
                  <a:pt x="389051" y="679450"/>
                </a:moveTo>
                <a:lnTo>
                  <a:pt x="363931" y="651789"/>
                </a:lnTo>
                <a:lnTo>
                  <a:pt x="357009" y="652373"/>
                </a:lnTo>
                <a:lnTo>
                  <a:pt x="336270" y="676910"/>
                </a:lnTo>
                <a:lnTo>
                  <a:pt x="336842" y="683831"/>
                </a:lnTo>
                <a:lnTo>
                  <a:pt x="361378" y="704570"/>
                </a:lnTo>
                <a:lnTo>
                  <a:pt x="368312" y="703999"/>
                </a:lnTo>
                <a:lnTo>
                  <a:pt x="371576" y="703046"/>
                </a:lnTo>
                <a:lnTo>
                  <a:pt x="374662" y="701459"/>
                </a:lnTo>
                <a:lnTo>
                  <a:pt x="377761" y="699871"/>
                </a:lnTo>
                <a:lnTo>
                  <a:pt x="380415" y="697750"/>
                </a:lnTo>
                <a:lnTo>
                  <a:pt x="384898" y="692442"/>
                </a:lnTo>
                <a:lnTo>
                  <a:pt x="386549" y="689457"/>
                </a:lnTo>
                <a:lnTo>
                  <a:pt x="388670" y="682840"/>
                </a:lnTo>
                <a:lnTo>
                  <a:pt x="389051" y="679450"/>
                </a:lnTo>
                <a:close/>
              </a:path>
              <a:path w="581025" h="1069339">
                <a:moveTo>
                  <a:pt x="437095" y="772566"/>
                </a:moveTo>
                <a:lnTo>
                  <a:pt x="411975" y="744905"/>
                </a:lnTo>
                <a:lnTo>
                  <a:pt x="405053" y="745477"/>
                </a:lnTo>
                <a:lnTo>
                  <a:pt x="384302" y="770026"/>
                </a:lnTo>
                <a:lnTo>
                  <a:pt x="384886" y="776947"/>
                </a:lnTo>
                <a:lnTo>
                  <a:pt x="409422" y="797687"/>
                </a:lnTo>
                <a:lnTo>
                  <a:pt x="416344" y="797102"/>
                </a:lnTo>
                <a:lnTo>
                  <a:pt x="437095" y="772566"/>
                </a:lnTo>
                <a:close/>
              </a:path>
              <a:path w="581025" h="1069339">
                <a:moveTo>
                  <a:pt x="485127" y="865682"/>
                </a:moveTo>
                <a:lnTo>
                  <a:pt x="460006" y="838009"/>
                </a:lnTo>
                <a:lnTo>
                  <a:pt x="453085" y="838593"/>
                </a:lnTo>
                <a:lnTo>
                  <a:pt x="432346" y="863130"/>
                </a:lnTo>
                <a:lnTo>
                  <a:pt x="432930" y="870051"/>
                </a:lnTo>
                <a:lnTo>
                  <a:pt x="457466" y="890803"/>
                </a:lnTo>
                <a:lnTo>
                  <a:pt x="464388" y="890219"/>
                </a:lnTo>
                <a:lnTo>
                  <a:pt x="485127" y="865682"/>
                </a:lnTo>
                <a:close/>
              </a:path>
              <a:path w="581025" h="1069339">
                <a:moveTo>
                  <a:pt x="533171" y="958799"/>
                </a:moveTo>
                <a:lnTo>
                  <a:pt x="508050" y="931125"/>
                </a:lnTo>
                <a:lnTo>
                  <a:pt x="501129" y="931710"/>
                </a:lnTo>
                <a:lnTo>
                  <a:pt x="480377" y="956246"/>
                </a:lnTo>
                <a:lnTo>
                  <a:pt x="480961" y="963168"/>
                </a:lnTo>
                <a:lnTo>
                  <a:pt x="505498" y="983919"/>
                </a:lnTo>
                <a:lnTo>
                  <a:pt x="512419" y="983335"/>
                </a:lnTo>
                <a:lnTo>
                  <a:pt x="515696" y="982395"/>
                </a:lnTo>
                <a:lnTo>
                  <a:pt x="518782" y="980795"/>
                </a:lnTo>
                <a:lnTo>
                  <a:pt x="521868" y="979208"/>
                </a:lnTo>
                <a:lnTo>
                  <a:pt x="524535" y="977087"/>
                </a:lnTo>
                <a:lnTo>
                  <a:pt x="529018" y="971778"/>
                </a:lnTo>
                <a:lnTo>
                  <a:pt x="530669" y="968794"/>
                </a:lnTo>
                <a:lnTo>
                  <a:pt x="532790" y="962177"/>
                </a:lnTo>
                <a:lnTo>
                  <a:pt x="533171" y="958799"/>
                </a:lnTo>
                <a:close/>
              </a:path>
              <a:path w="581025" h="1069339">
                <a:moveTo>
                  <a:pt x="580707" y="1045984"/>
                </a:moveTo>
                <a:lnTo>
                  <a:pt x="556082" y="1024242"/>
                </a:lnTo>
                <a:lnTo>
                  <a:pt x="549160" y="1024826"/>
                </a:lnTo>
                <a:lnTo>
                  <a:pt x="528421" y="1049362"/>
                </a:lnTo>
                <a:lnTo>
                  <a:pt x="529005" y="1056284"/>
                </a:lnTo>
                <a:lnTo>
                  <a:pt x="529945" y="1059561"/>
                </a:lnTo>
                <a:lnTo>
                  <a:pt x="533133" y="1065733"/>
                </a:lnTo>
                <a:lnTo>
                  <a:pt x="535254" y="1068400"/>
                </a:lnTo>
                <a:lnTo>
                  <a:pt x="536016" y="1069035"/>
                </a:lnTo>
                <a:lnTo>
                  <a:pt x="580707" y="1045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95" y="531130"/>
            <a:ext cx="12192000" cy="6327775"/>
            <a:chOff x="395" y="531130"/>
            <a:chExt cx="12192000" cy="6327775"/>
          </a:xfrm>
        </p:grpSpPr>
        <p:sp>
          <p:nvSpPr>
            <p:cNvPr id="4" name="object 4"/>
            <p:cNvSpPr/>
            <p:nvPr/>
          </p:nvSpPr>
          <p:spPr>
            <a:xfrm>
              <a:off x="393" y="531138"/>
              <a:ext cx="12192000" cy="6327775"/>
            </a:xfrm>
            <a:custGeom>
              <a:avLst/>
              <a:gdLst/>
              <a:ahLst/>
              <a:cxnLst/>
              <a:rect l="l" t="t" r="r" b="b"/>
              <a:pathLst>
                <a:path w="12192000" h="6327775">
                  <a:moveTo>
                    <a:pt x="12191606" y="29667"/>
                  </a:moveTo>
                  <a:lnTo>
                    <a:pt x="12165013" y="29667"/>
                  </a:lnTo>
                  <a:lnTo>
                    <a:pt x="12165013" y="6326873"/>
                  </a:lnTo>
                  <a:lnTo>
                    <a:pt x="12191606" y="6326873"/>
                  </a:lnTo>
                  <a:lnTo>
                    <a:pt x="12191606" y="29667"/>
                  </a:lnTo>
                  <a:close/>
                </a:path>
                <a:path w="12192000" h="6327775">
                  <a:moveTo>
                    <a:pt x="12191606" y="0"/>
                  </a:moveTo>
                  <a:lnTo>
                    <a:pt x="0" y="0"/>
                  </a:lnTo>
                  <a:lnTo>
                    <a:pt x="0" y="29235"/>
                  </a:lnTo>
                  <a:lnTo>
                    <a:pt x="0" y="6327495"/>
                  </a:lnTo>
                  <a:lnTo>
                    <a:pt x="29603" y="6327495"/>
                  </a:lnTo>
                  <a:lnTo>
                    <a:pt x="29603" y="29235"/>
                  </a:lnTo>
                  <a:lnTo>
                    <a:pt x="12191606" y="29235"/>
                  </a:lnTo>
                  <a:lnTo>
                    <a:pt x="1219160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7477" y="685800"/>
              <a:ext cx="2657474" cy="26574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8628" y="884388"/>
              <a:ext cx="2266864" cy="226686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178780" y="1302188"/>
            <a:ext cx="1797050" cy="1326515"/>
          </a:xfrm>
          <a:prstGeom prst="rect"/>
        </p:spPr>
        <p:txBody>
          <a:bodyPr wrap="square" lIns="0" tIns="80645" rIns="0" bIns="0" rtlCol="0" vert="horz">
            <a:spAutoFit/>
          </a:bodyPr>
          <a:lstStyle/>
          <a:p>
            <a:pPr marL="40640" marR="5080" indent="-28575">
              <a:lnSpc>
                <a:spcPts val="4900"/>
              </a:lnSpc>
              <a:spcBef>
                <a:spcPts val="635"/>
              </a:spcBef>
            </a:pPr>
            <a:r>
              <a:rPr dirty="0" sz="4450" spc="340"/>
              <a:t>D</a:t>
            </a:r>
            <a:r>
              <a:rPr dirty="0" sz="4450" spc="459"/>
              <a:t>O</a:t>
            </a:r>
            <a:r>
              <a:rPr dirty="0" sz="4450" spc="395"/>
              <a:t>C</a:t>
            </a:r>
            <a:r>
              <a:rPr dirty="0" sz="4450" spc="-215"/>
              <a:t>U  </a:t>
            </a:r>
            <a:r>
              <a:rPr dirty="0" sz="4450" spc="225"/>
              <a:t>MENT</a:t>
            </a:r>
            <a:endParaRPr sz="4450"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2192000" cy="6560184"/>
            <a:chOff x="0" y="0"/>
            <a:chExt cx="12192000" cy="6560184"/>
          </a:xfrm>
        </p:grpSpPr>
        <p:sp>
          <p:nvSpPr>
            <p:cNvPr id="9" name="object 9"/>
            <p:cNvSpPr/>
            <p:nvPr/>
          </p:nvSpPr>
          <p:spPr>
            <a:xfrm>
              <a:off x="10057193" y="5073751"/>
              <a:ext cx="551815" cy="1083310"/>
            </a:xfrm>
            <a:custGeom>
              <a:avLst/>
              <a:gdLst/>
              <a:ahLst/>
              <a:cxnLst/>
              <a:rect l="l" t="t" r="r" b="b"/>
              <a:pathLst>
                <a:path w="551815" h="1083310">
                  <a:moveTo>
                    <a:pt x="52362" y="1063053"/>
                  </a:moveTo>
                  <a:lnTo>
                    <a:pt x="24003" y="1038720"/>
                  </a:lnTo>
                  <a:lnTo>
                    <a:pt x="20624" y="1039202"/>
                  </a:lnTo>
                  <a:lnTo>
                    <a:pt x="0" y="1061148"/>
                  </a:lnTo>
                  <a:lnTo>
                    <a:pt x="45326" y="1082941"/>
                  </a:lnTo>
                  <a:lnTo>
                    <a:pt x="52362" y="1063053"/>
                  </a:lnTo>
                  <a:close/>
                </a:path>
                <a:path w="551815" h="1083310">
                  <a:moveTo>
                    <a:pt x="97764" y="968629"/>
                  </a:moveTo>
                  <a:lnTo>
                    <a:pt x="69405" y="944295"/>
                  </a:lnTo>
                  <a:lnTo>
                    <a:pt x="66027" y="944778"/>
                  </a:lnTo>
                  <a:lnTo>
                    <a:pt x="45072" y="972654"/>
                  </a:lnTo>
                  <a:lnTo>
                    <a:pt x="45554" y="976033"/>
                  </a:lnTo>
                  <a:lnTo>
                    <a:pt x="60071" y="994244"/>
                  </a:lnTo>
                  <a:lnTo>
                    <a:pt x="63195" y="995756"/>
                  </a:lnTo>
                  <a:lnTo>
                    <a:pt x="66497" y="996607"/>
                  </a:lnTo>
                  <a:lnTo>
                    <a:pt x="73431" y="996988"/>
                  </a:lnTo>
                  <a:lnTo>
                    <a:pt x="76809" y="996505"/>
                  </a:lnTo>
                  <a:lnTo>
                    <a:pt x="97383" y="975563"/>
                  </a:lnTo>
                  <a:lnTo>
                    <a:pt x="97764" y="968629"/>
                  </a:lnTo>
                  <a:close/>
                </a:path>
                <a:path w="551815" h="1083310">
                  <a:moveTo>
                    <a:pt x="143154" y="874191"/>
                  </a:moveTo>
                  <a:lnTo>
                    <a:pt x="114795" y="849858"/>
                  </a:lnTo>
                  <a:lnTo>
                    <a:pt x="111429" y="850341"/>
                  </a:lnTo>
                  <a:lnTo>
                    <a:pt x="90462" y="878230"/>
                  </a:lnTo>
                  <a:lnTo>
                    <a:pt x="90944" y="881595"/>
                  </a:lnTo>
                  <a:lnTo>
                    <a:pt x="118833" y="902550"/>
                  </a:lnTo>
                  <a:lnTo>
                    <a:pt x="122199" y="902081"/>
                  </a:lnTo>
                  <a:lnTo>
                    <a:pt x="143154" y="874191"/>
                  </a:lnTo>
                  <a:close/>
                </a:path>
                <a:path w="551815" h="1083310">
                  <a:moveTo>
                    <a:pt x="188556" y="779767"/>
                  </a:moveTo>
                  <a:lnTo>
                    <a:pt x="160197" y="755434"/>
                  </a:lnTo>
                  <a:lnTo>
                    <a:pt x="156819" y="755916"/>
                  </a:lnTo>
                  <a:lnTo>
                    <a:pt x="135864" y="783793"/>
                  </a:lnTo>
                  <a:lnTo>
                    <a:pt x="136347" y="787171"/>
                  </a:lnTo>
                  <a:lnTo>
                    <a:pt x="150863" y="805383"/>
                  </a:lnTo>
                  <a:lnTo>
                    <a:pt x="153987" y="806894"/>
                  </a:lnTo>
                  <a:lnTo>
                    <a:pt x="157289" y="807745"/>
                  </a:lnTo>
                  <a:lnTo>
                    <a:pt x="164223" y="808126"/>
                  </a:lnTo>
                  <a:lnTo>
                    <a:pt x="167601" y="807643"/>
                  </a:lnTo>
                  <a:lnTo>
                    <a:pt x="188175" y="786701"/>
                  </a:lnTo>
                  <a:lnTo>
                    <a:pt x="188556" y="779767"/>
                  </a:lnTo>
                  <a:close/>
                </a:path>
                <a:path w="551815" h="1083310">
                  <a:moveTo>
                    <a:pt x="233959" y="685330"/>
                  </a:moveTo>
                  <a:lnTo>
                    <a:pt x="205587" y="661009"/>
                  </a:lnTo>
                  <a:lnTo>
                    <a:pt x="202222" y="661479"/>
                  </a:lnTo>
                  <a:lnTo>
                    <a:pt x="181267" y="689368"/>
                  </a:lnTo>
                  <a:lnTo>
                    <a:pt x="181737" y="692746"/>
                  </a:lnTo>
                  <a:lnTo>
                    <a:pt x="196253" y="710958"/>
                  </a:lnTo>
                  <a:lnTo>
                    <a:pt x="199390" y="712470"/>
                  </a:lnTo>
                  <a:lnTo>
                    <a:pt x="202692" y="713308"/>
                  </a:lnTo>
                  <a:lnTo>
                    <a:pt x="209626" y="713701"/>
                  </a:lnTo>
                  <a:lnTo>
                    <a:pt x="212991" y="713219"/>
                  </a:lnTo>
                  <a:lnTo>
                    <a:pt x="233565" y="692277"/>
                  </a:lnTo>
                  <a:lnTo>
                    <a:pt x="233959" y="685330"/>
                  </a:lnTo>
                  <a:close/>
                </a:path>
                <a:path w="551815" h="1083310">
                  <a:moveTo>
                    <a:pt x="279349" y="590905"/>
                  </a:moveTo>
                  <a:lnTo>
                    <a:pt x="250990" y="566572"/>
                  </a:lnTo>
                  <a:lnTo>
                    <a:pt x="247611" y="567055"/>
                  </a:lnTo>
                  <a:lnTo>
                    <a:pt x="226656" y="594944"/>
                  </a:lnTo>
                  <a:lnTo>
                    <a:pt x="227139" y="598309"/>
                  </a:lnTo>
                  <a:lnTo>
                    <a:pt x="255016" y="619264"/>
                  </a:lnTo>
                  <a:lnTo>
                    <a:pt x="258394" y="618794"/>
                  </a:lnTo>
                  <a:lnTo>
                    <a:pt x="279349" y="590905"/>
                  </a:lnTo>
                  <a:close/>
                </a:path>
                <a:path w="551815" h="1083310">
                  <a:moveTo>
                    <a:pt x="324751" y="496481"/>
                  </a:moveTo>
                  <a:lnTo>
                    <a:pt x="296379" y="472147"/>
                  </a:lnTo>
                  <a:lnTo>
                    <a:pt x="293014" y="472630"/>
                  </a:lnTo>
                  <a:lnTo>
                    <a:pt x="272059" y="500507"/>
                  </a:lnTo>
                  <a:lnTo>
                    <a:pt x="272529" y="503885"/>
                  </a:lnTo>
                  <a:lnTo>
                    <a:pt x="287058" y="522097"/>
                  </a:lnTo>
                  <a:lnTo>
                    <a:pt x="290182" y="523608"/>
                  </a:lnTo>
                  <a:lnTo>
                    <a:pt x="293484" y="524459"/>
                  </a:lnTo>
                  <a:lnTo>
                    <a:pt x="300418" y="524840"/>
                  </a:lnTo>
                  <a:lnTo>
                    <a:pt x="303796" y="524357"/>
                  </a:lnTo>
                  <a:lnTo>
                    <a:pt x="324358" y="503415"/>
                  </a:lnTo>
                  <a:lnTo>
                    <a:pt x="324751" y="496481"/>
                  </a:lnTo>
                  <a:close/>
                </a:path>
                <a:path w="551815" h="1083310">
                  <a:moveTo>
                    <a:pt x="370141" y="402043"/>
                  </a:moveTo>
                  <a:lnTo>
                    <a:pt x="341782" y="377723"/>
                  </a:lnTo>
                  <a:lnTo>
                    <a:pt x="338404" y="378193"/>
                  </a:lnTo>
                  <a:lnTo>
                    <a:pt x="317449" y="406082"/>
                  </a:lnTo>
                  <a:lnTo>
                    <a:pt x="317931" y="409448"/>
                  </a:lnTo>
                  <a:lnTo>
                    <a:pt x="345821" y="430415"/>
                  </a:lnTo>
                  <a:lnTo>
                    <a:pt x="349186" y="429933"/>
                  </a:lnTo>
                  <a:lnTo>
                    <a:pt x="370141" y="402043"/>
                  </a:lnTo>
                  <a:close/>
                </a:path>
                <a:path w="551815" h="1083310">
                  <a:moveTo>
                    <a:pt x="415544" y="307619"/>
                  </a:moveTo>
                  <a:lnTo>
                    <a:pt x="387184" y="283286"/>
                  </a:lnTo>
                  <a:lnTo>
                    <a:pt x="383806" y="283768"/>
                  </a:lnTo>
                  <a:lnTo>
                    <a:pt x="362851" y="311645"/>
                  </a:lnTo>
                  <a:lnTo>
                    <a:pt x="363334" y="315023"/>
                  </a:lnTo>
                  <a:lnTo>
                    <a:pt x="391210" y="335978"/>
                  </a:lnTo>
                  <a:lnTo>
                    <a:pt x="394589" y="335495"/>
                  </a:lnTo>
                  <a:lnTo>
                    <a:pt x="415544" y="307619"/>
                  </a:lnTo>
                  <a:close/>
                </a:path>
                <a:path w="551815" h="1083310">
                  <a:moveTo>
                    <a:pt x="460933" y="213182"/>
                  </a:moveTo>
                  <a:lnTo>
                    <a:pt x="432574" y="188861"/>
                  </a:lnTo>
                  <a:lnTo>
                    <a:pt x="429209" y="189331"/>
                  </a:lnTo>
                  <a:lnTo>
                    <a:pt x="408241" y="217220"/>
                  </a:lnTo>
                  <a:lnTo>
                    <a:pt x="408724" y="220599"/>
                  </a:lnTo>
                  <a:lnTo>
                    <a:pt x="423240" y="238810"/>
                  </a:lnTo>
                  <a:lnTo>
                    <a:pt x="426377" y="240322"/>
                  </a:lnTo>
                  <a:lnTo>
                    <a:pt x="429679" y="241160"/>
                  </a:lnTo>
                  <a:lnTo>
                    <a:pt x="436613" y="241554"/>
                  </a:lnTo>
                  <a:lnTo>
                    <a:pt x="439978" y="241071"/>
                  </a:lnTo>
                  <a:lnTo>
                    <a:pt x="460552" y="220129"/>
                  </a:lnTo>
                  <a:lnTo>
                    <a:pt x="460933" y="213182"/>
                  </a:lnTo>
                  <a:close/>
                </a:path>
                <a:path w="551815" h="1083310">
                  <a:moveTo>
                    <a:pt x="506336" y="118757"/>
                  </a:moveTo>
                  <a:lnTo>
                    <a:pt x="477977" y="94424"/>
                  </a:lnTo>
                  <a:lnTo>
                    <a:pt x="474599" y="94907"/>
                  </a:lnTo>
                  <a:lnTo>
                    <a:pt x="453644" y="122796"/>
                  </a:lnTo>
                  <a:lnTo>
                    <a:pt x="454126" y="126161"/>
                  </a:lnTo>
                  <a:lnTo>
                    <a:pt x="482003" y="147116"/>
                  </a:lnTo>
                  <a:lnTo>
                    <a:pt x="485381" y="146646"/>
                  </a:lnTo>
                  <a:lnTo>
                    <a:pt x="506336" y="118757"/>
                  </a:lnTo>
                  <a:close/>
                </a:path>
                <a:path w="551815" h="1083310">
                  <a:moveTo>
                    <a:pt x="551738" y="24333"/>
                  </a:moveTo>
                  <a:lnTo>
                    <a:pt x="523367" y="0"/>
                  </a:lnTo>
                  <a:lnTo>
                    <a:pt x="520001" y="482"/>
                  </a:lnTo>
                  <a:lnTo>
                    <a:pt x="499046" y="28359"/>
                  </a:lnTo>
                  <a:lnTo>
                    <a:pt x="499516" y="31737"/>
                  </a:lnTo>
                  <a:lnTo>
                    <a:pt x="514032" y="49949"/>
                  </a:lnTo>
                  <a:lnTo>
                    <a:pt x="517169" y="51460"/>
                  </a:lnTo>
                  <a:lnTo>
                    <a:pt x="520471" y="52311"/>
                  </a:lnTo>
                  <a:lnTo>
                    <a:pt x="527405" y="52692"/>
                  </a:lnTo>
                  <a:lnTo>
                    <a:pt x="530771" y="52209"/>
                  </a:lnTo>
                  <a:lnTo>
                    <a:pt x="551345" y="31267"/>
                  </a:lnTo>
                  <a:lnTo>
                    <a:pt x="551738" y="24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2192000" cy="509905"/>
            </a:xfrm>
            <a:custGeom>
              <a:avLst/>
              <a:gdLst/>
              <a:ahLst/>
              <a:cxnLst/>
              <a:rect l="l" t="t" r="r" b="b"/>
              <a:pathLst>
                <a:path w="12192000" h="509905">
                  <a:moveTo>
                    <a:pt x="0" y="0"/>
                  </a:moveTo>
                  <a:lnTo>
                    <a:pt x="12191999" y="0"/>
                  </a:lnTo>
                  <a:lnTo>
                    <a:pt x="12191999" y="509462"/>
                  </a:lnTo>
                  <a:lnTo>
                    <a:pt x="0" y="5094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1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82" y="6057"/>
              <a:ext cx="12190730" cy="526415"/>
            </a:xfrm>
            <a:custGeom>
              <a:avLst/>
              <a:gdLst/>
              <a:ahLst/>
              <a:cxnLst/>
              <a:rect l="l" t="t" r="r" b="b"/>
              <a:pathLst>
                <a:path w="12190730" h="526415">
                  <a:moveTo>
                    <a:pt x="12190438" y="0"/>
                  </a:moveTo>
                  <a:lnTo>
                    <a:pt x="0" y="0"/>
                  </a:lnTo>
                  <a:lnTo>
                    <a:pt x="0" y="29248"/>
                  </a:lnTo>
                  <a:lnTo>
                    <a:pt x="0" y="495820"/>
                  </a:lnTo>
                  <a:lnTo>
                    <a:pt x="0" y="526338"/>
                  </a:lnTo>
                  <a:lnTo>
                    <a:pt x="12190438" y="526338"/>
                  </a:lnTo>
                  <a:lnTo>
                    <a:pt x="12190438" y="495833"/>
                  </a:lnTo>
                  <a:lnTo>
                    <a:pt x="12190438" y="29667"/>
                  </a:lnTo>
                  <a:lnTo>
                    <a:pt x="12160212" y="29667"/>
                  </a:lnTo>
                  <a:lnTo>
                    <a:pt x="12160212" y="495820"/>
                  </a:lnTo>
                  <a:lnTo>
                    <a:pt x="29591" y="495820"/>
                  </a:lnTo>
                  <a:lnTo>
                    <a:pt x="29591" y="29248"/>
                  </a:lnTo>
                  <a:lnTo>
                    <a:pt x="12190438" y="29248"/>
                  </a:lnTo>
                  <a:lnTo>
                    <a:pt x="1219043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898" y="196017"/>
              <a:ext cx="145579" cy="1456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105" y="196017"/>
              <a:ext cx="145148" cy="1451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224440" y="3869931"/>
              <a:ext cx="1097915" cy="2291715"/>
            </a:xfrm>
            <a:custGeom>
              <a:avLst/>
              <a:gdLst/>
              <a:ahLst/>
              <a:cxnLst/>
              <a:rect l="l" t="t" r="r" b="b"/>
              <a:pathLst>
                <a:path w="1097915" h="2291715">
                  <a:moveTo>
                    <a:pt x="52793" y="27673"/>
                  </a:moveTo>
                  <a:lnTo>
                    <a:pt x="27673" y="0"/>
                  </a:lnTo>
                  <a:lnTo>
                    <a:pt x="20751" y="584"/>
                  </a:lnTo>
                  <a:lnTo>
                    <a:pt x="0" y="25120"/>
                  </a:lnTo>
                  <a:lnTo>
                    <a:pt x="584" y="32042"/>
                  </a:lnTo>
                  <a:lnTo>
                    <a:pt x="25120" y="52781"/>
                  </a:lnTo>
                  <a:lnTo>
                    <a:pt x="32042" y="52209"/>
                  </a:lnTo>
                  <a:lnTo>
                    <a:pt x="35318" y="51269"/>
                  </a:lnTo>
                  <a:lnTo>
                    <a:pt x="38404" y="49669"/>
                  </a:lnTo>
                  <a:lnTo>
                    <a:pt x="41490" y="48082"/>
                  </a:lnTo>
                  <a:lnTo>
                    <a:pt x="44157" y="45961"/>
                  </a:lnTo>
                  <a:lnTo>
                    <a:pt x="48641" y="40652"/>
                  </a:lnTo>
                  <a:lnTo>
                    <a:pt x="50292" y="37668"/>
                  </a:lnTo>
                  <a:lnTo>
                    <a:pt x="52412" y="31051"/>
                  </a:lnTo>
                  <a:lnTo>
                    <a:pt x="52793" y="27673"/>
                  </a:lnTo>
                  <a:close/>
                </a:path>
                <a:path w="1097915" h="2291715">
                  <a:moveTo>
                    <a:pt x="100825" y="120777"/>
                  </a:moveTo>
                  <a:lnTo>
                    <a:pt x="75704" y="93116"/>
                  </a:lnTo>
                  <a:lnTo>
                    <a:pt x="68783" y="93700"/>
                  </a:lnTo>
                  <a:lnTo>
                    <a:pt x="48044" y="118237"/>
                  </a:lnTo>
                  <a:lnTo>
                    <a:pt x="48628" y="125158"/>
                  </a:lnTo>
                  <a:lnTo>
                    <a:pt x="73164" y="145897"/>
                  </a:lnTo>
                  <a:lnTo>
                    <a:pt x="80086" y="145313"/>
                  </a:lnTo>
                  <a:lnTo>
                    <a:pt x="83362" y="144373"/>
                  </a:lnTo>
                  <a:lnTo>
                    <a:pt x="86448" y="142786"/>
                  </a:lnTo>
                  <a:lnTo>
                    <a:pt x="89535" y="141198"/>
                  </a:lnTo>
                  <a:lnTo>
                    <a:pt x="92202" y="139065"/>
                  </a:lnTo>
                  <a:lnTo>
                    <a:pt x="96685" y="133769"/>
                  </a:lnTo>
                  <a:lnTo>
                    <a:pt x="98336" y="130784"/>
                  </a:lnTo>
                  <a:lnTo>
                    <a:pt x="100444" y="124167"/>
                  </a:lnTo>
                  <a:lnTo>
                    <a:pt x="100825" y="120777"/>
                  </a:lnTo>
                  <a:close/>
                </a:path>
                <a:path w="1097915" h="2291715">
                  <a:moveTo>
                    <a:pt x="148869" y="213893"/>
                  </a:moveTo>
                  <a:lnTo>
                    <a:pt x="123748" y="186232"/>
                  </a:lnTo>
                  <a:lnTo>
                    <a:pt x="116827" y="186804"/>
                  </a:lnTo>
                  <a:lnTo>
                    <a:pt x="96088" y="211340"/>
                  </a:lnTo>
                  <a:lnTo>
                    <a:pt x="96659" y="218274"/>
                  </a:lnTo>
                  <a:lnTo>
                    <a:pt x="121196" y="239014"/>
                  </a:lnTo>
                  <a:lnTo>
                    <a:pt x="128130" y="238429"/>
                  </a:lnTo>
                  <a:lnTo>
                    <a:pt x="148869" y="213893"/>
                  </a:lnTo>
                  <a:close/>
                </a:path>
                <a:path w="1097915" h="2291715">
                  <a:moveTo>
                    <a:pt x="196900" y="307009"/>
                  </a:moveTo>
                  <a:lnTo>
                    <a:pt x="171792" y="279336"/>
                  </a:lnTo>
                  <a:lnTo>
                    <a:pt x="164871" y="279920"/>
                  </a:lnTo>
                  <a:lnTo>
                    <a:pt x="144119" y="304457"/>
                  </a:lnTo>
                  <a:lnTo>
                    <a:pt x="144703" y="311378"/>
                  </a:lnTo>
                  <a:lnTo>
                    <a:pt x="169240" y="332130"/>
                  </a:lnTo>
                  <a:lnTo>
                    <a:pt x="176161" y="331546"/>
                  </a:lnTo>
                  <a:lnTo>
                    <a:pt x="179438" y="330606"/>
                  </a:lnTo>
                  <a:lnTo>
                    <a:pt x="182524" y="329006"/>
                  </a:lnTo>
                  <a:lnTo>
                    <a:pt x="185610" y="327418"/>
                  </a:lnTo>
                  <a:lnTo>
                    <a:pt x="188277" y="325297"/>
                  </a:lnTo>
                  <a:lnTo>
                    <a:pt x="192760" y="319989"/>
                  </a:lnTo>
                  <a:lnTo>
                    <a:pt x="194411" y="317004"/>
                  </a:lnTo>
                  <a:lnTo>
                    <a:pt x="196519" y="310388"/>
                  </a:lnTo>
                  <a:lnTo>
                    <a:pt x="196900" y="307009"/>
                  </a:lnTo>
                  <a:close/>
                </a:path>
                <a:path w="1097915" h="2291715">
                  <a:moveTo>
                    <a:pt x="244944" y="400126"/>
                  </a:moveTo>
                  <a:lnTo>
                    <a:pt x="219824" y="372452"/>
                  </a:lnTo>
                  <a:lnTo>
                    <a:pt x="212902" y="373037"/>
                  </a:lnTo>
                  <a:lnTo>
                    <a:pt x="192163" y="397573"/>
                  </a:lnTo>
                  <a:lnTo>
                    <a:pt x="192735" y="404495"/>
                  </a:lnTo>
                  <a:lnTo>
                    <a:pt x="217284" y="425234"/>
                  </a:lnTo>
                  <a:lnTo>
                    <a:pt x="224205" y="424662"/>
                  </a:lnTo>
                  <a:lnTo>
                    <a:pt x="227482" y="423722"/>
                  </a:lnTo>
                  <a:lnTo>
                    <a:pt x="230568" y="422122"/>
                  </a:lnTo>
                  <a:lnTo>
                    <a:pt x="233654" y="420535"/>
                  </a:lnTo>
                  <a:lnTo>
                    <a:pt x="236308" y="418414"/>
                  </a:lnTo>
                  <a:lnTo>
                    <a:pt x="240804" y="413105"/>
                  </a:lnTo>
                  <a:lnTo>
                    <a:pt x="242443" y="410121"/>
                  </a:lnTo>
                  <a:lnTo>
                    <a:pt x="244563" y="403504"/>
                  </a:lnTo>
                  <a:lnTo>
                    <a:pt x="244944" y="400126"/>
                  </a:lnTo>
                  <a:close/>
                </a:path>
                <a:path w="1097915" h="2291715">
                  <a:moveTo>
                    <a:pt x="292989" y="493229"/>
                  </a:moveTo>
                  <a:lnTo>
                    <a:pt x="267868" y="465569"/>
                  </a:lnTo>
                  <a:lnTo>
                    <a:pt x="260946" y="466153"/>
                  </a:lnTo>
                  <a:lnTo>
                    <a:pt x="240195" y="490689"/>
                  </a:lnTo>
                  <a:lnTo>
                    <a:pt x="240779" y="497611"/>
                  </a:lnTo>
                  <a:lnTo>
                    <a:pt x="265315" y="518350"/>
                  </a:lnTo>
                  <a:lnTo>
                    <a:pt x="272237" y="517766"/>
                  </a:lnTo>
                  <a:lnTo>
                    <a:pt x="275513" y="516826"/>
                  </a:lnTo>
                  <a:lnTo>
                    <a:pt x="278599" y="515239"/>
                  </a:lnTo>
                  <a:lnTo>
                    <a:pt x="281686" y="513651"/>
                  </a:lnTo>
                  <a:lnTo>
                    <a:pt x="284353" y="511517"/>
                  </a:lnTo>
                  <a:lnTo>
                    <a:pt x="288836" y="506222"/>
                  </a:lnTo>
                  <a:lnTo>
                    <a:pt x="290487" y="503237"/>
                  </a:lnTo>
                  <a:lnTo>
                    <a:pt x="292595" y="496620"/>
                  </a:lnTo>
                  <a:lnTo>
                    <a:pt x="292989" y="493229"/>
                  </a:lnTo>
                  <a:close/>
                </a:path>
                <a:path w="1097915" h="2291715">
                  <a:moveTo>
                    <a:pt x="341020" y="586346"/>
                  </a:moveTo>
                  <a:lnTo>
                    <a:pt x="315899" y="558685"/>
                  </a:lnTo>
                  <a:lnTo>
                    <a:pt x="308978" y="559257"/>
                  </a:lnTo>
                  <a:lnTo>
                    <a:pt x="288239" y="583793"/>
                  </a:lnTo>
                  <a:lnTo>
                    <a:pt x="288823" y="590727"/>
                  </a:lnTo>
                  <a:lnTo>
                    <a:pt x="313359" y="611466"/>
                  </a:lnTo>
                  <a:lnTo>
                    <a:pt x="320281" y="610882"/>
                  </a:lnTo>
                  <a:lnTo>
                    <a:pt x="341020" y="586346"/>
                  </a:lnTo>
                  <a:close/>
                </a:path>
                <a:path w="1097915" h="2291715">
                  <a:moveTo>
                    <a:pt x="389064" y="679462"/>
                  </a:moveTo>
                  <a:lnTo>
                    <a:pt x="363943" y="651789"/>
                  </a:lnTo>
                  <a:lnTo>
                    <a:pt x="357022" y="652373"/>
                  </a:lnTo>
                  <a:lnTo>
                    <a:pt x="336283" y="676910"/>
                  </a:lnTo>
                  <a:lnTo>
                    <a:pt x="336854" y="683831"/>
                  </a:lnTo>
                  <a:lnTo>
                    <a:pt x="361391" y="704583"/>
                  </a:lnTo>
                  <a:lnTo>
                    <a:pt x="368312" y="703999"/>
                  </a:lnTo>
                  <a:lnTo>
                    <a:pt x="371589" y="703059"/>
                  </a:lnTo>
                  <a:lnTo>
                    <a:pt x="374675" y="701459"/>
                  </a:lnTo>
                  <a:lnTo>
                    <a:pt x="377761" y="699871"/>
                  </a:lnTo>
                  <a:lnTo>
                    <a:pt x="380428" y="697750"/>
                  </a:lnTo>
                  <a:lnTo>
                    <a:pt x="384911" y="692442"/>
                  </a:lnTo>
                  <a:lnTo>
                    <a:pt x="386562" y="689457"/>
                  </a:lnTo>
                  <a:lnTo>
                    <a:pt x="388683" y="682840"/>
                  </a:lnTo>
                  <a:lnTo>
                    <a:pt x="389064" y="679462"/>
                  </a:lnTo>
                  <a:close/>
                </a:path>
                <a:path w="1097915" h="2291715">
                  <a:moveTo>
                    <a:pt x="437095" y="772579"/>
                  </a:moveTo>
                  <a:lnTo>
                    <a:pt x="411988" y="744905"/>
                  </a:lnTo>
                  <a:lnTo>
                    <a:pt x="405053" y="745490"/>
                  </a:lnTo>
                  <a:lnTo>
                    <a:pt x="384314" y="770026"/>
                  </a:lnTo>
                  <a:lnTo>
                    <a:pt x="384898" y="776947"/>
                  </a:lnTo>
                  <a:lnTo>
                    <a:pt x="409435" y="797687"/>
                  </a:lnTo>
                  <a:lnTo>
                    <a:pt x="416356" y="797115"/>
                  </a:lnTo>
                  <a:lnTo>
                    <a:pt x="419633" y="796175"/>
                  </a:lnTo>
                  <a:lnTo>
                    <a:pt x="422719" y="794575"/>
                  </a:lnTo>
                  <a:lnTo>
                    <a:pt x="425805" y="792988"/>
                  </a:lnTo>
                  <a:lnTo>
                    <a:pt x="428472" y="790867"/>
                  </a:lnTo>
                  <a:lnTo>
                    <a:pt x="432955" y="785558"/>
                  </a:lnTo>
                  <a:lnTo>
                    <a:pt x="434606" y="782574"/>
                  </a:lnTo>
                  <a:lnTo>
                    <a:pt x="436714" y="775957"/>
                  </a:lnTo>
                  <a:lnTo>
                    <a:pt x="437095" y="772579"/>
                  </a:lnTo>
                  <a:close/>
                </a:path>
                <a:path w="1097915" h="2291715">
                  <a:moveTo>
                    <a:pt x="485140" y="865682"/>
                  </a:moveTo>
                  <a:lnTo>
                    <a:pt x="460019" y="838022"/>
                  </a:lnTo>
                  <a:lnTo>
                    <a:pt x="453097" y="838606"/>
                  </a:lnTo>
                  <a:lnTo>
                    <a:pt x="432358" y="863142"/>
                  </a:lnTo>
                  <a:lnTo>
                    <a:pt x="432930" y="870064"/>
                  </a:lnTo>
                  <a:lnTo>
                    <a:pt x="457479" y="890803"/>
                  </a:lnTo>
                  <a:lnTo>
                    <a:pt x="464400" y="890219"/>
                  </a:lnTo>
                  <a:lnTo>
                    <a:pt x="467664" y="889279"/>
                  </a:lnTo>
                  <a:lnTo>
                    <a:pt x="470750" y="887691"/>
                  </a:lnTo>
                  <a:lnTo>
                    <a:pt x="473849" y="886104"/>
                  </a:lnTo>
                  <a:lnTo>
                    <a:pt x="476504" y="883970"/>
                  </a:lnTo>
                  <a:lnTo>
                    <a:pt x="480987" y="878674"/>
                  </a:lnTo>
                  <a:lnTo>
                    <a:pt x="482638" y="875690"/>
                  </a:lnTo>
                  <a:lnTo>
                    <a:pt x="484759" y="869073"/>
                  </a:lnTo>
                  <a:lnTo>
                    <a:pt x="485140" y="865682"/>
                  </a:lnTo>
                  <a:close/>
                </a:path>
                <a:path w="1097915" h="2291715">
                  <a:moveTo>
                    <a:pt x="533184" y="958799"/>
                  </a:moveTo>
                  <a:lnTo>
                    <a:pt x="508063" y="931138"/>
                  </a:lnTo>
                  <a:lnTo>
                    <a:pt x="501142" y="931710"/>
                  </a:lnTo>
                  <a:lnTo>
                    <a:pt x="480390" y="956246"/>
                  </a:lnTo>
                  <a:lnTo>
                    <a:pt x="480974" y="963180"/>
                  </a:lnTo>
                  <a:lnTo>
                    <a:pt x="505510" y="983919"/>
                  </a:lnTo>
                  <a:lnTo>
                    <a:pt x="512432" y="983335"/>
                  </a:lnTo>
                  <a:lnTo>
                    <a:pt x="533184" y="958799"/>
                  </a:lnTo>
                  <a:close/>
                </a:path>
                <a:path w="1097915" h="2291715">
                  <a:moveTo>
                    <a:pt x="569722" y="1249857"/>
                  </a:moveTo>
                  <a:lnTo>
                    <a:pt x="544601" y="1222184"/>
                  </a:lnTo>
                  <a:lnTo>
                    <a:pt x="537679" y="1222768"/>
                  </a:lnTo>
                  <a:lnTo>
                    <a:pt x="516940" y="1247305"/>
                  </a:lnTo>
                  <a:lnTo>
                    <a:pt x="517512" y="1254226"/>
                  </a:lnTo>
                  <a:lnTo>
                    <a:pt x="542048" y="1274978"/>
                  </a:lnTo>
                  <a:lnTo>
                    <a:pt x="548970" y="1274394"/>
                  </a:lnTo>
                  <a:lnTo>
                    <a:pt x="569722" y="1249857"/>
                  </a:lnTo>
                  <a:close/>
                </a:path>
                <a:path w="1097915" h="2291715">
                  <a:moveTo>
                    <a:pt x="580720" y="1045984"/>
                  </a:moveTo>
                  <a:lnTo>
                    <a:pt x="556094" y="1024242"/>
                  </a:lnTo>
                  <a:lnTo>
                    <a:pt x="549173" y="1024826"/>
                  </a:lnTo>
                  <a:lnTo>
                    <a:pt x="528434" y="1049362"/>
                  </a:lnTo>
                  <a:lnTo>
                    <a:pt x="529018" y="1056284"/>
                  </a:lnTo>
                  <a:lnTo>
                    <a:pt x="529958" y="1059561"/>
                  </a:lnTo>
                  <a:lnTo>
                    <a:pt x="533133" y="1065733"/>
                  </a:lnTo>
                  <a:lnTo>
                    <a:pt x="535266" y="1068400"/>
                  </a:lnTo>
                  <a:lnTo>
                    <a:pt x="536028" y="1069047"/>
                  </a:lnTo>
                  <a:lnTo>
                    <a:pt x="580720" y="1045984"/>
                  </a:lnTo>
                  <a:close/>
                </a:path>
                <a:path w="1097915" h="2291715">
                  <a:moveTo>
                    <a:pt x="617753" y="1342974"/>
                  </a:moveTo>
                  <a:lnTo>
                    <a:pt x="592645" y="1315300"/>
                  </a:lnTo>
                  <a:lnTo>
                    <a:pt x="585724" y="1315885"/>
                  </a:lnTo>
                  <a:lnTo>
                    <a:pt x="564972" y="1340421"/>
                  </a:lnTo>
                  <a:lnTo>
                    <a:pt x="565556" y="1347343"/>
                  </a:lnTo>
                  <a:lnTo>
                    <a:pt x="590092" y="1368082"/>
                  </a:lnTo>
                  <a:lnTo>
                    <a:pt x="597014" y="1367510"/>
                  </a:lnTo>
                  <a:lnTo>
                    <a:pt x="600290" y="1366570"/>
                  </a:lnTo>
                  <a:lnTo>
                    <a:pt x="603377" y="1364970"/>
                  </a:lnTo>
                  <a:lnTo>
                    <a:pt x="606463" y="1363383"/>
                  </a:lnTo>
                  <a:lnTo>
                    <a:pt x="609130" y="1361262"/>
                  </a:lnTo>
                  <a:lnTo>
                    <a:pt x="613613" y="1355953"/>
                  </a:lnTo>
                  <a:lnTo>
                    <a:pt x="615264" y="1352969"/>
                  </a:lnTo>
                  <a:lnTo>
                    <a:pt x="617372" y="1346352"/>
                  </a:lnTo>
                  <a:lnTo>
                    <a:pt x="617753" y="1342974"/>
                  </a:lnTo>
                  <a:close/>
                </a:path>
                <a:path w="1097915" h="2291715">
                  <a:moveTo>
                    <a:pt x="665797" y="1436077"/>
                  </a:moveTo>
                  <a:lnTo>
                    <a:pt x="640676" y="1408417"/>
                  </a:lnTo>
                  <a:lnTo>
                    <a:pt x="633755" y="1409001"/>
                  </a:lnTo>
                  <a:lnTo>
                    <a:pt x="613016" y="1433537"/>
                  </a:lnTo>
                  <a:lnTo>
                    <a:pt x="613587" y="1440459"/>
                  </a:lnTo>
                  <a:lnTo>
                    <a:pt x="638136" y="1461198"/>
                  </a:lnTo>
                  <a:lnTo>
                    <a:pt x="645058" y="1460627"/>
                  </a:lnTo>
                  <a:lnTo>
                    <a:pt x="665797" y="1436077"/>
                  </a:lnTo>
                  <a:close/>
                </a:path>
                <a:path w="1097915" h="2291715">
                  <a:moveTo>
                    <a:pt x="713841" y="1529194"/>
                  </a:moveTo>
                  <a:lnTo>
                    <a:pt x="688721" y="1501533"/>
                  </a:lnTo>
                  <a:lnTo>
                    <a:pt x="681799" y="1502105"/>
                  </a:lnTo>
                  <a:lnTo>
                    <a:pt x="661047" y="1526654"/>
                  </a:lnTo>
                  <a:lnTo>
                    <a:pt x="661631" y="1533575"/>
                  </a:lnTo>
                  <a:lnTo>
                    <a:pt x="686168" y="1554314"/>
                  </a:lnTo>
                  <a:lnTo>
                    <a:pt x="693089" y="1553730"/>
                  </a:lnTo>
                  <a:lnTo>
                    <a:pt x="713841" y="1529194"/>
                  </a:lnTo>
                  <a:close/>
                </a:path>
                <a:path w="1097915" h="2291715">
                  <a:moveTo>
                    <a:pt x="761873" y="1622310"/>
                  </a:moveTo>
                  <a:lnTo>
                    <a:pt x="736752" y="1594637"/>
                  </a:lnTo>
                  <a:lnTo>
                    <a:pt x="729830" y="1595221"/>
                  </a:lnTo>
                  <a:lnTo>
                    <a:pt x="709091" y="1619758"/>
                  </a:lnTo>
                  <a:lnTo>
                    <a:pt x="709676" y="1626679"/>
                  </a:lnTo>
                  <a:lnTo>
                    <a:pt x="734212" y="1647431"/>
                  </a:lnTo>
                  <a:lnTo>
                    <a:pt x="741133" y="1646847"/>
                  </a:lnTo>
                  <a:lnTo>
                    <a:pt x="761873" y="1622310"/>
                  </a:lnTo>
                  <a:close/>
                </a:path>
                <a:path w="1097915" h="2291715">
                  <a:moveTo>
                    <a:pt x="809917" y="1715427"/>
                  </a:moveTo>
                  <a:lnTo>
                    <a:pt x="784796" y="1687753"/>
                  </a:lnTo>
                  <a:lnTo>
                    <a:pt x="777875" y="1688338"/>
                  </a:lnTo>
                  <a:lnTo>
                    <a:pt x="757123" y="1712874"/>
                  </a:lnTo>
                  <a:lnTo>
                    <a:pt x="757707" y="1719795"/>
                  </a:lnTo>
                  <a:lnTo>
                    <a:pt x="782243" y="1740535"/>
                  </a:lnTo>
                  <a:lnTo>
                    <a:pt x="789165" y="1739963"/>
                  </a:lnTo>
                  <a:lnTo>
                    <a:pt x="792441" y="1739023"/>
                  </a:lnTo>
                  <a:lnTo>
                    <a:pt x="795528" y="1737423"/>
                  </a:lnTo>
                  <a:lnTo>
                    <a:pt x="798614" y="1735836"/>
                  </a:lnTo>
                  <a:lnTo>
                    <a:pt x="801281" y="1733715"/>
                  </a:lnTo>
                  <a:lnTo>
                    <a:pt x="805764" y="1728406"/>
                  </a:lnTo>
                  <a:lnTo>
                    <a:pt x="807415" y="1725422"/>
                  </a:lnTo>
                  <a:lnTo>
                    <a:pt x="809536" y="1718805"/>
                  </a:lnTo>
                  <a:lnTo>
                    <a:pt x="809917" y="1715427"/>
                  </a:lnTo>
                  <a:close/>
                </a:path>
                <a:path w="1097915" h="2291715">
                  <a:moveTo>
                    <a:pt x="857948" y="1808530"/>
                  </a:moveTo>
                  <a:lnTo>
                    <a:pt x="832840" y="1780870"/>
                  </a:lnTo>
                  <a:lnTo>
                    <a:pt x="825906" y="1781454"/>
                  </a:lnTo>
                  <a:lnTo>
                    <a:pt x="805167" y="1805990"/>
                  </a:lnTo>
                  <a:lnTo>
                    <a:pt x="805751" y="1812912"/>
                  </a:lnTo>
                  <a:lnTo>
                    <a:pt x="830287" y="1833651"/>
                  </a:lnTo>
                  <a:lnTo>
                    <a:pt x="837209" y="1833079"/>
                  </a:lnTo>
                  <a:lnTo>
                    <a:pt x="840486" y="1832127"/>
                  </a:lnTo>
                  <a:lnTo>
                    <a:pt x="843572" y="1830539"/>
                  </a:lnTo>
                  <a:lnTo>
                    <a:pt x="846658" y="1828952"/>
                  </a:lnTo>
                  <a:lnTo>
                    <a:pt x="849325" y="1826818"/>
                  </a:lnTo>
                  <a:lnTo>
                    <a:pt x="853808" y="1821522"/>
                  </a:lnTo>
                  <a:lnTo>
                    <a:pt x="855459" y="1818538"/>
                  </a:lnTo>
                  <a:lnTo>
                    <a:pt x="857567" y="1811921"/>
                  </a:lnTo>
                  <a:lnTo>
                    <a:pt x="857948" y="1808530"/>
                  </a:lnTo>
                  <a:close/>
                </a:path>
                <a:path w="1097915" h="2291715">
                  <a:moveTo>
                    <a:pt x="905992" y="1901647"/>
                  </a:moveTo>
                  <a:lnTo>
                    <a:pt x="880872" y="1873986"/>
                  </a:lnTo>
                  <a:lnTo>
                    <a:pt x="873950" y="1874558"/>
                  </a:lnTo>
                  <a:lnTo>
                    <a:pt x="853211" y="1899107"/>
                  </a:lnTo>
                  <a:lnTo>
                    <a:pt x="853782" y="1906028"/>
                  </a:lnTo>
                  <a:lnTo>
                    <a:pt x="878319" y="1926767"/>
                  </a:lnTo>
                  <a:lnTo>
                    <a:pt x="885253" y="1926183"/>
                  </a:lnTo>
                  <a:lnTo>
                    <a:pt x="905992" y="1901647"/>
                  </a:lnTo>
                  <a:close/>
                </a:path>
                <a:path w="1097915" h="2291715">
                  <a:moveTo>
                    <a:pt x="954036" y="1994763"/>
                  </a:moveTo>
                  <a:lnTo>
                    <a:pt x="928916" y="1967090"/>
                  </a:lnTo>
                  <a:lnTo>
                    <a:pt x="921994" y="1967674"/>
                  </a:lnTo>
                  <a:lnTo>
                    <a:pt x="901242" y="1992210"/>
                  </a:lnTo>
                  <a:lnTo>
                    <a:pt x="901827" y="1999132"/>
                  </a:lnTo>
                  <a:lnTo>
                    <a:pt x="926363" y="2019884"/>
                  </a:lnTo>
                  <a:lnTo>
                    <a:pt x="933284" y="2019300"/>
                  </a:lnTo>
                  <a:lnTo>
                    <a:pt x="954036" y="1994763"/>
                  </a:lnTo>
                  <a:close/>
                </a:path>
                <a:path w="1097915" h="2291715">
                  <a:moveTo>
                    <a:pt x="1002068" y="2087880"/>
                  </a:moveTo>
                  <a:lnTo>
                    <a:pt x="976947" y="2060206"/>
                  </a:lnTo>
                  <a:lnTo>
                    <a:pt x="970026" y="2060790"/>
                  </a:lnTo>
                  <a:lnTo>
                    <a:pt x="949286" y="2085327"/>
                  </a:lnTo>
                  <a:lnTo>
                    <a:pt x="949871" y="2092248"/>
                  </a:lnTo>
                  <a:lnTo>
                    <a:pt x="974407" y="2112988"/>
                  </a:lnTo>
                  <a:lnTo>
                    <a:pt x="981329" y="2112416"/>
                  </a:lnTo>
                  <a:lnTo>
                    <a:pt x="984605" y="2111476"/>
                  </a:lnTo>
                  <a:lnTo>
                    <a:pt x="987691" y="2109876"/>
                  </a:lnTo>
                  <a:lnTo>
                    <a:pt x="990777" y="2108289"/>
                  </a:lnTo>
                  <a:lnTo>
                    <a:pt x="993432" y="2106168"/>
                  </a:lnTo>
                  <a:lnTo>
                    <a:pt x="997927" y="2100859"/>
                  </a:lnTo>
                  <a:lnTo>
                    <a:pt x="999578" y="2097874"/>
                  </a:lnTo>
                  <a:lnTo>
                    <a:pt x="1001687" y="2091258"/>
                  </a:lnTo>
                  <a:lnTo>
                    <a:pt x="1002068" y="2087880"/>
                  </a:lnTo>
                  <a:close/>
                </a:path>
                <a:path w="1097915" h="2291715">
                  <a:moveTo>
                    <a:pt x="1050112" y="2180983"/>
                  </a:moveTo>
                  <a:lnTo>
                    <a:pt x="1024991" y="2153323"/>
                  </a:lnTo>
                  <a:lnTo>
                    <a:pt x="1018070" y="2153907"/>
                  </a:lnTo>
                  <a:lnTo>
                    <a:pt x="997318" y="2178443"/>
                  </a:lnTo>
                  <a:lnTo>
                    <a:pt x="997902" y="2185365"/>
                  </a:lnTo>
                  <a:lnTo>
                    <a:pt x="1022438" y="2206104"/>
                  </a:lnTo>
                  <a:lnTo>
                    <a:pt x="1029360" y="2205532"/>
                  </a:lnTo>
                  <a:lnTo>
                    <a:pt x="1032637" y="2204580"/>
                  </a:lnTo>
                  <a:lnTo>
                    <a:pt x="1035723" y="2202992"/>
                  </a:lnTo>
                  <a:lnTo>
                    <a:pt x="1038809" y="2201405"/>
                  </a:lnTo>
                  <a:lnTo>
                    <a:pt x="1041476" y="2199271"/>
                  </a:lnTo>
                  <a:lnTo>
                    <a:pt x="1045959" y="2193975"/>
                  </a:lnTo>
                  <a:lnTo>
                    <a:pt x="1047610" y="2190991"/>
                  </a:lnTo>
                  <a:lnTo>
                    <a:pt x="1049718" y="2184374"/>
                  </a:lnTo>
                  <a:lnTo>
                    <a:pt x="1050112" y="2180983"/>
                  </a:lnTo>
                  <a:close/>
                </a:path>
                <a:path w="1097915" h="2291715">
                  <a:moveTo>
                    <a:pt x="1097648" y="2268182"/>
                  </a:moveTo>
                  <a:lnTo>
                    <a:pt x="1073023" y="2246439"/>
                  </a:lnTo>
                  <a:lnTo>
                    <a:pt x="1066101" y="2247011"/>
                  </a:lnTo>
                  <a:lnTo>
                    <a:pt x="1045362" y="2271560"/>
                  </a:lnTo>
                  <a:lnTo>
                    <a:pt x="1045946" y="2278481"/>
                  </a:lnTo>
                  <a:lnTo>
                    <a:pt x="1046886" y="2281745"/>
                  </a:lnTo>
                  <a:lnTo>
                    <a:pt x="1050074" y="2287930"/>
                  </a:lnTo>
                  <a:lnTo>
                    <a:pt x="1052195" y="2290584"/>
                  </a:lnTo>
                  <a:lnTo>
                    <a:pt x="1052957" y="2291232"/>
                  </a:lnTo>
                  <a:lnTo>
                    <a:pt x="1097648" y="22681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97317" y="5835794"/>
              <a:ext cx="723899" cy="72389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146983" y="5934444"/>
            <a:ext cx="386715" cy="47370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950" spc="5" b="1">
                <a:solidFill>
                  <a:srgbClr val="EFF1F4"/>
                </a:solidFill>
                <a:latin typeface="Arial"/>
                <a:cs typeface="Arial"/>
              </a:rPr>
              <a:t>L</a:t>
            </a:r>
            <a:r>
              <a:rPr dirty="0" sz="2950" spc="210" b="1">
                <a:solidFill>
                  <a:srgbClr val="EFF1F4"/>
                </a:solidFill>
                <a:latin typeface="Arial"/>
                <a:cs typeface="Arial"/>
              </a:rPr>
              <a:t>I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841794" y="3809398"/>
            <a:ext cx="982980" cy="1388110"/>
            <a:chOff x="8841794" y="3809398"/>
            <a:chExt cx="982980" cy="1388110"/>
          </a:xfrm>
        </p:grpSpPr>
        <p:sp>
          <p:nvSpPr>
            <p:cNvPr id="18" name="object 18"/>
            <p:cNvSpPr/>
            <p:nvPr/>
          </p:nvSpPr>
          <p:spPr>
            <a:xfrm>
              <a:off x="9272651" y="3809402"/>
              <a:ext cx="551815" cy="1083310"/>
            </a:xfrm>
            <a:custGeom>
              <a:avLst/>
              <a:gdLst/>
              <a:ahLst/>
              <a:cxnLst/>
              <a:rect l="l" t="t" r="r" b="b"/>
              <a:pathLst>
                <a:path w="551815" h="1083310">
                  <a:moveTo>
                    <a:pt x="52362" y="1063053"/>
                  </a:moveTo>
                  <a:lnTo>
                    <a:pt x="24003" y="1038720"/>
                  </a:lnTo>
                  <a:lnTo>
                    <a:pt x="20624" y="1039202"/>
                  </a:lnTo>
                  <a:lnTo>
                    <a:pt x="0" y="1061148"/>
                  </a:lnTo>
                  <a:lnTo>
                    <a:pt x="45326" y="1082941"/>
                  </a:lnTo>
                  <a:lnTo>
                    <a:pt x="52362" y="1063053"/>
                  </a:lnTo>
                  <a:close/>
                </a:path>
                <a:path w="551815" h="1083310">
                  <a:moveTo>
                    <a:pt x="97764" y="968629"/>
                  </a:moveTo>
                  <a:lnTo>
                    <a:pt x="69405" y="944295"/>
                  </a:lnTo>
                  <a:lnTo>
                    <a:pt x="66027" y="944778"/>
                  </a:lnTo>
                  <a:lnTo>
                    <a:pt x="45072" y="972654"/>
                  </a:lnTo>
                  <a:lnTo>
                    <a:pt x="45554" y="976033"/>
                  </a:lnTo>
                  <a:lnTo>
                    <a:pt x="60071" y="994244"/>
                  </a:lnTo>
                  <a:lnTo>
                    <a:pt x="63195" y="995756"/>
                  </a:lnTo>
                  <a:lnTo>
                    <a:pt x="66497" y="996607"/>
                  </a:lnTo>
                  <a:lnTo>
                    <a:pt x="73431" y="996988"/>
                  </a:lnTo>
                  <a:lnTo>
                    <a:pt x="76809" y="996505"/>
                  </a:lnTo>
                  <a:lnTo>
                    <a:pt x="97383" y="975563"/>
                  </a:lnTo>
                  <a:lnTo>
                    <a:pt x="97764" y="968629"/>
                  </a:lnTo>
                  <a:close/>
                </a:path>
                <a:path w="551815" h="1083310">
                  <a:moveTo>
                    <a:pt x="143154" y="874191"/>
                  </a:moveTo>
                  <a:lnTo>
                    <a:pt x="114795" y="849871"/>
                  </a:lnTo>
                  <a:lnTo>
                    <a:pt x="111429" y="850341"/>
                  </a:lnTo>
                  <a:lnTo>
                    <a:pt x="90474" y="878230"/>
                  </a:lnTo>
                  <a:lnTo>
                    <a:pt x="90944" y="881595"/>
                  </a:lnTo>
                  <a:lnTo>
                    <a:pt x="118833" y="902563"/>
                  </a:lnTo>
                  <a:lnTo>
                    <a:pt x="122199" y="902081"/>
                  </a:lnTo>
                  <a:lnTo>
                    <a:pt x="143154" y="874191"/>
                  </a:lnTo>
                  <a:close/>
                </a:path>
                <a:path w="551815" h="1083310">
                  <a:moveTo>
                    <a:pt x="188556" y="779767"/>
                  </a:moveTo>
                  <a:lnTo>
                    <a:pt x="160197" y="755434"/>
                  </a:lnTo>
                  <a:lnTo>
                    <a:pt x="156819" y="755916"/>
                  </a:lnTo>
                  <a:lnTo>
                    <a:pt x="135864" y="783805"/>
                  </a:lnTo>
                  <a:lnTo>
                    <a:pt x="136347" y="787171"/>
                  </a:lnTo>
                  <a:lnTo>
                    <a:pt x="164223" y="808126"/>
                  </a:lnTo>
                  <a:lnTo>
                    <a:pt x="167601" y="807643"/>
                  </a:lnTo>
                  <a:lnTo>
                    <a:pt x="188556" y="779767"/>
                  </a:lnTo>
                  <a:close/>
                </a:path>
                <a:path w="551815" h="1083310">
                  <a:moveTo>
                    <a:pt x="233959" y="685330"/>
                  </a:moveTo>
                  <a:lnTo>
                    <a:pt x="205587" y="661009"/>
                  </a:lnTo>
                  <a:lnTo>
                    <a:pt x="202222" y="661492"/>
                  </a:lnTo>
                  <a:lnTo>
                    <a:pt x="181267" y="689368"/>
                  </a:lnTo>
                  <a:lnTo>
                    <a:pt x="181737" y="692746"/>
                  </a:lnTo>
                  <a:lnTo>
                    <a:pt x="196253" y="710958"/>
                  </a:lnTo>
                  <a:lnTo>
                    <a:pt x="199390" y="712470"/>
                  </a:lnTo>
                  <a:lnTo>
                    <a:pt x="202692" y="713308"/>
                  </a:lnTo>
                  <a:lnTo>
                    <a:pt x="209626" y="713701"/>
                  </a:lnTo>
                  <a:lnTo>
                    <a:pt x="213004" y="713219"/>
                  </a:lnTo>
                  <a:lnTo>
                    <a:pt x="233565" y="692277"/>
                  </a:lnTo>
                  <a:lnTo>
                    <a:pt x="233959" y="685330"/>
                  </a:lnTo>
                  <a:close/>
                </a:path>
                <a:path w="551815" h="1083310">
                  <a:moveTo>
                    <a:pt x="279349" y="590905"/>
                  </a:moveTo>
                  <a:lnTo>
                    <a:pt x="250990" y="566572"/>
                  </a:lnTo>
                  <a:lnTo>
                    <a:pt x="247611" y="567055"/>
                  </a:lnTo>
                  <a:lnTo>
                    <a:pt x="226656" y="594944"/>
                  </a:lnTo>
                  <a:lnTo>
                    <a:pt x="227139" y="598309"/>
                  </a:lnTo>
                  <a:lnTo>
                    <a:pt x="255028" y="619264"/>
                  </a:lnTo>
                  <a:lnTo>
                    <a:pt x="258394" y="618794"/>
                  </a:lnTo>
                  <a:lnTo>
                    <a:pt x="279349" y="590905"/>
                  </a:lnTo>
                  <a:close/>
                </a:path>
                <a:path w="551815" h="1083310">
                  <a:moveTo>
                    <a:pt x="324751" y="496481"/>
                  </a:moveTo>
                  <a:lnTo>
                    <a:pt x="296379" y="472147"/>
                  </a:lnTo>
                  <a:lnTo>
                    <a:pt x="293014" y="472630"/>
                  </a:lnTo>
                  <a:lnTo>
                    <a:pt x="272059" y="500507"/>
                  </a:lnTo>
                  <a:lnTo>
                    <a:pt x="272529" y="503885"/>
                  </a:lnTo>
                  <a:lnTo>
                    <a:pt x="287058" y="522097"/>
                  </a:lnTo>
                  <a:lnTo>
                    <a:pt x="290182" y="523608"/>
                  </a:lnTo>
                  <a:lnTo>
                    <a:pt x="293484" y="524459"/>
                  </a:lnTo>
                  <a:lnTo>
                    <a:pt x="300418" y="524840"/>
                  </a:lnTo>
                  <a:lnTo>
                    <a:pt x="303796" y="524357"/>
                  </a:lnTo>
                  <a:lnTo>
                    <a:pt x="324358" y="503415"/>
                  </a:lnTo>
                  <a:lnTo>
                    <a:pt x="324751" y="496481"/>
                  </a:lnTo>
                  <a:close/>
                </a:path>
                <a:path w="551815" h="1083310">
                  <a:moveTo>
                    <a:pt x="370141" y="402043"/>
                  </a:moveTo>
                  <a:lnTo>
                    <a:pt x="341782" y="377723"/>
                  </a:lnTo>
                  <a:lnTo>
                    <a:pt x="338404" y="378193"/>
                  </a:lnTo>
                  <a:lnTo>
                    <a:pt x="317449" y="406082"/>
                  </a:lnTo>
                  <a:lnTo>
                    <a:pt x="317931" y="409460"/>
                  </a:lnTo>
                  <a:lnTo>
                    <a:pt x="332447" y="427672"/>
                  </a:lnTo>
                  <a:lnTo>
                    <a:pt x="335584" y="429183"/>
                  </a:lnTo>
                  <a:lnTo>
                    <a:pt x="338886" y="430022"/>
                  </a:lnTo>
                  <a:lnTo>
                    <a:pt x="345821" y="430415"/>
                  </a:lnTo>
                  <a:lnTo>
                    <a:pt x="349186" y="429933"/>
                  </a:lnTo>
                  <a:lnTo>
                    <a:pt x="369760" y="408990"/>
                  </a:lnTo>
                  <a:lnTo>
                    <a:pt x="370141" y="402043"/>
                  </a:lnTo>
                  <a:close/>
                </a:path>
                <a:path w="551815" h="1083310">
                  <a:moveTo>
                    <a:pt x="415544" y="307619"/>
                  </a:moveTo>
                  <a:lnTo>
                    <a:pt x="387184" y="283286"/>
                  </a:lnTo>
                  <a:lnTo>
                    <a:pt x="383806" y="283768"/>
                  </a:lnTo>
                  <a:lnTo>
                    <a:pt x="362851" y="311658"/>
                  </a:lnTo>
                  <a:lnTo>
                    <a:pt x="363334" y="315023"/>
                  </a:lnTo>
                  <a:lnTo>
                    <a:pt x="391210" y="335978"/>
                  </a:lnTo>
                  <a:lnTo>
                    <a:pt x="394589" y="335508"/>
                  </a:lnTo>
                  <a:lnTo>
                    <a:pt x="415544" y="307619"/>
                  </a:lnTo>
                  <a:close/>
                </a:path>
                <a:path w="551815" h="1083310">
                  <a:moveTo>
                    <a:pt x="460946" y="213194"/>
                  </a:moveTo>
                  <a:lnTo>
                    <a:pt x="432574" y="188861"/>
                  </a:lnTo>
                  <a:lnTo>
                    <a:pt x="429209" y="189344"/>
                  </a:lnTo>
                  <a:lnTo>
                    <a:pt x="408254" y="217220"/>
                  </a:lnTo>
                  <a:lnTo>
                    <a:pt x="408724" y="220599"/>
                  </a:lnTo>
                  <a:lnTo>
                    <a:pt x="423240" y="238810"/>
                  </a:lnTo>
                  <a:lnTo>
                    <a:pt x="426377" y="240322"/>
                  </a:lnTo>
                  <a:lnTo>
                    <a:pt x="429679" y="241173"/>
                  </a:lnTo>
                  <a:lnTo>
                    <a:pt x="436613" y="241554"/>
                  </a:lnTo>
                  <a:lnTo>
                    <a:pt x="439978" y="241071"/>
                  </a:lnTo>
                  <a:lnTo>
                    <a:pt x="460552" y="220129"/>
                  </a:lnTo>
                  <a:lnTo>
                    <a:pt x="460946" y="213194"/>
                  </a:lnTo>
                  <a:close/>
                </a:path>
                <a:path w="551815" h="1083310">
                  <a:moveTo>
                    <a:pt x="506336" y="118757"/>
                  </a:moveTo>
                  <a:lnTo>
                    <a:pt x="477977" y="94437"/>
                  </a:lnTo>
                  <a:lnTo>
                    <a:pt x="474599" y="94907"/>
                  </a:lnTo>
                  <a:lnTo>
                    <a:pt x="453644" y="122796"/>
                  </a:lnTo>
                  <a:lnTo>
                    <a:pt x="454126" y="126161"/>
                  </a:lnTo>
                  <a:lnTo>
                    <a:pt x="482003" y="147129"/>
                  </a:lnTo>
                  <a:lnTo>
                    <a:pt x="485381" y="146646"/>
                  </a:lnTo>
                  <a:lnTo>
                    <a:pt x="506336" y="118757"/>
                  </a:lnTo>
                  <a:close/>
                </a:path>
                <a:path w="551815" h="1083310">
                  <a:moveTo>
                    <a:pt x="551738" y="24333"/>
                  </a:moveTo>
                  <a:lnTo>
                    <a:pt x="523367" y="0"/>
                  </a:lnTo>
                  <a:lnTo>
                    <a:pt x="520001" y="482"/>
                  </a:lnTo>
                  <a:lnTo>
                    <a:pt x="499046" y="28359"/>
                  </a:lnTo>
                  <a:lnTo>
                    <a:pt x="499516" y="31737"/>
                  </a:lnTo>
                  <a:lnTo>
                    <a:pt x="514045" y="49949"/>
                  </a:lnTo>
                  <a:lnTo>
                    <a:pt x="517169" y="51460"/>
                  </a:lnTo>
                  <a:lnTo>
                    <a:pt x="520471" y="52311"/>
                  </a:lnTo>
                  <a:lnTo>
                    <a:pt x="527405" y="52692"/>
                  </a:lnTo>
                  <a:lnTo>
                    <a:pt x="530783" y="52209"/>
                  </a:lnTo>
                  <a:lnTo>
                    <a:pt x="551345" y="31267"/>
                  </a:lnTo>
                  <a:lnTo>
                    <a:pt x="551738" y="24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1794" y="4473133"/>
              <a:ext cx="723899" cy="72389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946996" y="4571784"/>
            <a:ext cx="475615" cy="47370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950" spc="-10" b="1">
                <a:solidFill>
                  <a:srgbClr val="EFF1F4"/>
                </a:solidFill>
                <a:latin typeface="Arial"/>
                <a:cs typeface="Arial"/>
              </a:rPr>
              <a:t>H</a:t>
            </a:r>
            <a:r>
              <a:rPr dirty="0" sz="2950" spc="-480" b="1">
                <a:solidFill>
                  <a:srgbClr val="EFF1F4"/>
                </a:solidFill>
                <a:latin typeface="Arial"/>
                <a:cs typeface="Arial"/>
              </a:rPr>
              <a:t> </a:t>
            </a:r>
            <a:r>
              <a:rPr dirty="0" sz="2950" spc="-565" b="1">
                <a:solidFill>
                  <a:srgbClr val="EFF1F4"/>
                </a:solidFill>
                <a:latin typeface="Arial"/>
                <a:cs typeface="Arial"/>
              </a:rPr>
              <a:t>1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26335" y="3350692"/>
            <a:ext cx="723943" cy="723943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9666216" y="3570303"/>
            <a:ext cx="602615" cy="2482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20" b="1">
                <a:solidFill>
                  <a:srgbClr val="EFF1F4"/>
                </a:solidFill>
                <a:latin typeface="Arial"/>
                <a:cs typeface="Arial"/>
              </a:rPr>
              <a:t>B</a:t>
            </a:r>
            <a:r>
              <a:rPr dirty="0" sz="1450" spc="155" b="1">
                <a:solidFill>
                  <a:srgbClr val="EFF1F4"/>
                </a:solidFill>
                <a:latin typeface="Arial"/>
                <a:cs typeface="Arial"/>
              </a:rPr>
              <a:t>O</a:t>
            </a:r>
            <a:r>
              <a:rPr dirty="0" sz="1450" spc="114" b="1">
                <a:solidFill>
                  <a:srgbClr val="EFF1F4"/>
                </a:solidFill>
                <a:latin typeface="Arial"/>
                <a:cs typeface="Arial"/>
              </a:rPr>
              <a:t>D</a:t>
            </a:r>
            <a:r>
              <a:rPr dirty="0" sz="1450" spc="45" b="1">
                <a:solidFill>
                  <a:srgbClr val="EFF1F4"/>
                </a:solidFill>
                <a:latin typeface="Arial"/>
                <a:cs typeface="Arial"/>
              </a:rPr>
              <a:t>Y</a:t>
            </a:r>
            <a:endParaRPr sz="145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87822" y="5835794"/>
            <a:ext cx="723899" cy="72389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9837488" y="5934444"/>
            <a:ext cx="386715" cy="47370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950" spc="5" b="1">
                <a:solidFill>
                  <a:srgbClr val="EFF1F4"/>
                </a:solidFill>
                <a:latin typeface="Arial"/>
                <a:cs typeface="Arial"/>
              </a:rPr>
              <a:t>L</a:t>
            </a:r>
            <a:r>
              <a:rPr dirty="0" sz="2950" spc="210" b="1">
                <a:solidFill>
                  <a:srgbClr val="EFF1F4"/>
                </a:solidFill>
                <a:latin typeface="Arial"/>
                <a:cs typeface="Arial"/>
              </a:rPr>
              <a:t>I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47491" y="4473133"/>
            <a:ext cx="723899" cy="72389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0443207" y="4571784"/>
            <a:ext cx="494665" cy="47370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950" spc="90" b="1">
                <a:solidFill>
                  <a:srgbClr val="EFF1F4"/>
                </a:solidFill>
                <a:latin typeface="Arial"/>
                <a:cs typeface="Arial"/>
              </a:rPr>
              <a:t>U</a:t>
            </a:r>
            <a:r>
              <a:rPr dirty="0" sz="2950" spc="-335" b="1">
                <a:solidFill>
                  <a:srgbClr val="EFF1F4"/>
                </a:solidFill>
                <a:latin typeface="Arial"/>
                <a:cs typeface="Arial"/>
              </a:rPr>
              <a:t>L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398696" y="1028045"/>
            <a:ext cx="2503170" cy="1776730"/>
            <a:chOff x="2398696" y="1028045"/>
            <a:chExt cx="2503170" cy="1776730"/>
          </a:xfrm>
        </p:grpSpPr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98696" y="1028045"/>
              <a:ext cx="2503040" cy="177618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3021" y="1777168"/>
              <a:ext cx="400280" cy="72302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33021" y="1884669"/>
              <a:ext cx="400280" cy="4381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26723" y="1686951"/>
              <a:ext cx="412303" cy="902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33301" y="1764682"/>
              <a:ext cx="159399" cy="67669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33301" y="1884669"/>
              <a:ext cx="17197" cy="43819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73574" y="1763405"/>
              <a:ext cx="159447" cy="67812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12300" y="1884669"/>
              <a:ext cx="20720" cy="43819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621226" y="1588918"/>
              <a:ext cx="58419" cy="22225"/>
            </a:xfrm>
            <a:custGeom>
              <a:avLst/>
              <a:gdLst/>
              <a:ahLst/>
              <a:cxnLst/>
              <a:rect l="l" t="t" r="r" b="b"/>
              <a:pathLst>
                <a:path w="58420" h="22225">
                  <a:moveTo>
                    <a:pt x="29000" y="22020"/>
                  </a:moveTo>
                  <a:lnTo>
                    <a:pt x="17706" y="21154"/>
                  </a:lnTo>
                  <a:lnTo>
                    <a:pt x="8488" y="18794"/>
                  </a:lnTo>
                  <a:lnTo>
                    <a:pt x="2276" y="15294"/>
                  </a:lnTo>
                  <a:lnTo>
                    <a:pt x="0" y="11010"/>
                  </a:lnTo>
                  <a:lnTo>
                    <a:pt x="2277" y="6725"/>
                  </a:lnTo>
                  <a:lnTo>
                    <a:pt x="8488" y="3225"/>
                  </a:lnTo>
                  <a:lnTo>
                    <a:pt x="17706" y="865"/>
                  </a:lnTo>
                  <a:lnTo>
                    <a:pt x="29000" y="0"/>
                  </a:lnTo>
                  <a:lnTo>
                    <a:pt x="40281" y="865"/>
                  </a:lnTo>
                  <a:lnTo>
                    <a:pt x="49492" y="3225"/>
                  </a:lnTo>
                  <a:lnTo>
                    <a:pt x="55702" y="6725"/>
                  </a:lnTo>
                  <a:lnTo>
                    <a:pt x="57978" y="11010"/>
                  </a:lnTo>
                  <a:lnTo>
                    <a:pt x="55702" y="15294"/>
                  </a:lnTo>
                  <a:lnTo>
                    <a:pt x="49492" y="18794"/>
                  </a:lnTo>
                  <a:lnTo>
                    <a:pt x="40281" y="21154"/>
                  </a:lnTo>
                  <a:lnTo>
                    <a:pt x="29000" y="22020"/>
                  </a:lnTo>
                  <a:close/>
                </a:path>
              </a:pathLst>
            </a:custGeom>
            <a:solidFill>
              <a:srgbClr val="211D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650183" y="1641245"/>
              <a:ext cx="635" cy="177800"/>
            </a:xfrm>
            <a:custGeom>
              <a:avLst/>
              <a:gdLst/>
              <a:ahLst/>
              <a:cxnLst/>
              <a:rect l="l" t="t" r="r" b="b"/>
              <a:pathLst>
                <a:path w="635" h="177800">
                  <a:moveTo>
                    <a:pt x="76" y="0"/>
                  </a:moveTo>
                  <a:lnTo>
                    <a:pt x="0" y="304"/>
                  </a:lnTo>
                  <a:lnTo>
                    <a:pt x="0" y="635"/>
                  </a:lnTo>
                  <a:lnTo>
                    <a:pt x="0" y="177482"/>
                  </a:lnTo>
                  <a:lnTo>
                    <a:pt x="76" y="177482"/>
                  </a:lnTo>
                  <a:lnTo>
                    <a:pt x="76" y="304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1B73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650183" y="1663127"/>
              <a:ext cx="635" cy="133985"/>
            </a:xfrm>
            <a:custGeom>
              <a:avLst/>
              <a:gdLst/>
              <a:ahLst/>
              <a:cxnLst/>
              <a:rect l="l" t="t" r="r" b="b"/>
              <a:pathLst>
                <a:path w="635" h="133985">
                  <a:moveTo>
                    <a:pt x="76" y="0"/>
                  </a:moveTo>
                  <a:lnTo>
                    <a:pt x="0" y="317"/>
                  </a:lnTo>
                  <a:lnTo>
                    <a:pt x="0" y="622"/>
                  </a:lnTo>
                  <a:lnTo>
                    <a:pt x="0" y="133718"/>
                  </a:lnTo>
                  <a:lnTo>
                    <a:pt x="76" y="133718"/>
                  </a:lnTo>
                  <a:lnTo>
                    <a:pt x="76" y="317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1B73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645814" y="1599513"/>
              <a:ext cx="8890" cy="260985"/>
            </a:xfrm>
            <a:custGeom>
              <a:avLst/>
              <a:gdLst/>
              <a:ahLst/>
              <a:cxnLst/>
              <a:rect l="l" t="t" r="r" b="b"/>
              <a:pathLst>
                <a:path w="8889" h="260985">
                  <a:moveTo>
                    <a:pt x="8813" y="1968"/>
                  </a:moveTo>
                  <a:lnTo>
                    <a:pt x="6832" y="0"/>
                  </a:lnTo>
                  <a:lnTo>
                    <a:pt x="1981" y="0"/>
                  </a:lnTo>
                  <a:lnTo>
                    <a:pt x="0" y="1968"/>
                  </a:lnTo>
                  <a:lnTo>
                    <a:pt x="0" y="258978"/>
                  </a:lnTo>
                  <a:lnTo>
                    <a:pt x="1981" y="260934"/>
                  </a:lnTo>
                  <a:lnTo>
                    <a:pt x="4406" y="260934"/>
                  </a:lnTo>
                  <a:lnTo>
                    <a:pt x="6832" y="260934"/>
                  </a:lnTo>
                  <a:lnTo>
                    <a:pt x="8813" y="258978"/>
                  </a:lnTo>
                  <a:lnTo>
                    <a:pt x="8813" y="1968"/>
                  </a:lnTo>
                  <a:close/>
                </a:path>
              </a:pathLst>
            </a:custGeom>
            <a:solidFill>
              <a:srgbClr val="1B73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81370" y="1816760"/>
              <a:ext cx="132472" cy="17534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539070" y="1940644"/>
              <a:ext cx="205104" cy="270510"/>
            </a:xfrm>
            <a:custGeom>
              <a:avLst/>
              <a:gdLst/>
              <a:ahLst/>
              <a:cxnLst/>
              <a:rect l="l" t="t" r="r" b="b"/>
              <a:pathLst>
                <a:path w="205104" h="270510">
                  <a:moveTo>
                    <a:pt x="99134" y="270032"/>
                  </a:moveTo>
                  <a:lnTo>
                    <a:pt x="59574" y="260767"/>
                  </a:lnTo>
                  <a:lnTo>
                    <a:pt x="27742" y="237847"/>
                  </a:lnTo>
                  <a:lnTo>
                    <a:pt x="6822" y="204666"/>
                  </a:lnTo>
                  <a:lnTo>
                    <a:pt x="0" y="164622"/>
                  </a:lnTo>
                  <a:lnTo>
                    <a:pt x="9337" y="118782"/>
                  </a:lnTo>
                  <a:lnTo>
                    <a:pt x="27602" y="91787"/>
                  </a:lnTo>
                  <a:lnTo>
                    <a:pt x="45816" y="66309"/>
                  </a:lnTo>
                  <a:lnTo>
                    <a:pt x="55006" y="25014"/>
                  </a:lnTo>
                  <a:lnTo>
                    <a:pt x="93327" y="189"/>
                  </a:lnTo>
                  <a:lnTo>
                    <a:pt x="107435" y="0"/>
                  </a:lnTo>
                  <a:lnTo>
                    <a:pt x="121517" y="1062"/>
                  </a:lnTo>
                  <a:lnTo>
                    <a:pt x="157509" y="15634"/>
                  </a:lnTo>
                  <a:lnTo>
                    <a:pt x="158434" y="21579"/>
                  </a:lnTo>
                  <a:lnTo>
                    <a:pt x="158235" y="28185"/>
                  </a:lnTo>
                  <a:lnTo>
                    <a:pt x="164877" y="69964"/>
                  </a:lnTo>
                  <a:lnTo>
                    <a:pt x="181489" y="96511"/>
                  </a:lnTo>
                  <a:lnTo>
                    <a:pt x="198051" y="124572"/>
                  </a:lnTo>
                  <a:lnTo>
                    <a:pt x="204544" y="170897"/>
                  </a:lnTo>
                  <a:lnTo>
                    <a:pt x="195291" y="210460"/>
                  </a:lnTo>
                  <a:lnTo>
                    <a:pt x="172375" y="242297"/>
                  </a:lnTo>
                  <a:lnTo>
                    <a:pt x="139191" y="263218"/>
                  </a:lnTo>
                  <a:lnTo>
                    <a:pt x="99134" y="270031"/>
                  </a:lnTo>
                  <a:close/>
                </a:path>
              </a:pathLst>
            </a:custGeom>
            <a:solidFill>
              <a:srgbClr val="FDCC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593547" y="1940645"/>
              <a:ext cx="104139" cy="37465"/>
            </a:xfrm>
            <a:custGeom>
              <a:avLst/>
              <a:gdLst/>
              <a:ahLst/>
              <a:cxnLst/>
              <a:rect l="l" t="t" r="r" b="b"/>
              <a:pathLst>
                <a:path w="104139" h="37464">
                  <a:moveTo>
                    <a:pt x="103758" y="37015"/>
                  </a:moveTo>
                  <a:lnTo>
                    <a:pt x="91600" y="32327"/>
                  </a:lnTo>
                  <a:lnTo>
                    <a:pt x="78914" y="28777"/>
                  </a:lnTo>
                  <a:lnTo>
                    <a:pt x="65757" y="26428"/>
                  </a:lnTo>
                  <a:lnTo>
                    <a:pt x="52187" y="25345"/>
                  </a:lnTo>
                  <a:lnTo>
                    <a:pt x="38576" y="25595"/>
                  </a:lnTo>
                  <a:lnTo>
                    <a:pt x="25300" y="27131"/>
                  </a:lnTo>
                  <a:lnTo>
                    <a:pt x="12421" y="29893"/>
                  </a:lnTo>
                  <a:lnTo>
                    <a:pt x="0" y="33822"/>
                  </a:lnTo>
                  <a:lnTo>
                    <a:pt x="264" y="31026"/>
                  </a:lnTo>
                  <a:lnTo>
                    <a:pt x="440" y="28097"/>
                  </a:lnTo>
                  <a:lnTo>
                    <a:pt x="726" y="18408"/>
                  </a:lnTo>
                  <a:lnTo>
                    <a:pt x="2025" y="12529"/>
                  </a:lnTo>
                  <a:lnTo>
                    <a:pt x="38840" y="186"/>
                  </a:lnTo>
                  <a:lnTo>
                    <a:pt x="52958" y="0"/>
                  </a:lnTo>
                  <a:lnTo>
                    <a:pt x="67039" y="1062"/>
                  </a:lnTo>
                  <a:lnTo>
                    <a:pt x="103031" y="15634"/>
                  </a:lnTo>
                  <a:lnTo>
                    <a:pt x="103956" y="21579"/>
                  </a:lnTo>
                  <a:lnTo>
                    <a:pt x="103648" y="31268"/>
                  </a:lnTo>
                  <a:lnTo>
                    <a:pt x="103670" y="34197"/>
                  </a:lnTo>
                  <a:lnTo>
                    <a:pt x="103758" y="37015"/>
                  </a:lnTo>
                  <a:close/>
                </a:path>
              </a:pathLst>
            </a:custGeom>
            <a:solidFill>
              <a:srgbClr val="BA8E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50564" y="2017605"/>
              <a:ext cx="182653" cy="15519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686251" y="1851089"/>
              <a:ext cx="18415" cy="83820"/>
            </a:xfrm>
            <a:custGeom>
              <a:avLst/>
              <a:gdLst/>
              <a:ahLst/>
              <a:cxnLst/>
              <a:rect l="l" t="t" r="r" b="b"/>
              <a:pathLst>
                <a:path w="18414" h="83819">
                  <a:moveTo>
                    <a:pt x="12221" y="83279"/>
                  </a:moveTo>
                  <a:lnTo>
                    <a:pt x="7839" y="83147"/>
                  </a:lnTo>
                  <a:lnTo>
                    <a:pt x="3457" y="83015"/>
                  </a:lnTo>
                  <a:lnTo>
                    <a:pt x="0" y="79316"/>
                  </a:lnTo>
                  <a:lnTo>
                    <a:pt x="2312" y="3457"/>
                  </a:lnTo>
                  <a:lnTo>
                    <a:pt x="6011" y="0"/>
                  </a:lnTo>
                  <a:lnTo>
                    <a:pt x="14775" y="264"/>
                  </a:lnTo>
                  <a:lnTo>
                    <a:pt x="18254" y="3963"/>
                  </a:lnTo>
                  <a:lnTo>
                    <a:pt x="15920" y="79800"/>
                  </a:lnTo>
                  <a:lnTo>
                    <a:pt x="12221" y="83279"/>
                  </a:lnTo>
                  <a:close/>
                </a:path>
              </a:pathLst>
            </a:custGeom>
            <a:solidFill>
              <a:srgbClr val="046AA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417405" y="3889395"/>
            <a:ext cx="7322820" cy="2484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95"/>
              </a:spcBef>
            </a:pP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The document</a:t>
            </a:r>
            <a:r>
              <a:rPr dirty="0" sz="2800" spc="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object is</a:t>
            </a:r>
            <a:r>
              <a:rPr dirty="0" sz="2800" spc="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our</a:t>
            </a:r>
            <a:r>
              <a:rPr dirty="0" sz="2800" spc="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entry </a:t>
            </a:r>
            <a:r>
              <a:rPr dirty="0" sz="2800" spc="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point</a:t>
            </a:r>
            <a:r>
              <a:rPr dirty="0" sz="2800" spc="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into</a:t>
            </a:r>
            <a:r>
              <a:rPr dirty="0" sz="2800" spc="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dirty="0" sz="2800" spc="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world</a:t>
            </a:r>
            <a:r>
              <a:rPr dirty="0" sz="2800" spc="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Courier New"/>
                <a:cs typeface="Courier New"/>
              </a:rPr>
              <a:t>of</a:t>
            </a:r>
            <a:r>
              <a:rPr dirty="0" sz="2800" spc="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dirty="0" sz="2800" spc="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DOM. </a:t>
            </a:r>
            <a:r>
              <a:rPr dirty="0" sz="2800" spc="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It</a:t>
            </a:r>
            <a:r>
              <a:rPr dirty="0" sz="2800" spc="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contains</a:t>
            </a:r>
            <a:r>
              <a:rPr dirty="0" sz="2800" spc="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representations</a:t>
            </a:r>
            <a:r>
              <a:rPr dirty="0" sz="2800" spc="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Courier New"/>
                <a:cs typeface="Courier New"/>
              </a:rPr>
              <a:t>of 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all </a:t>
            </a:r>
            <a:r>
              <a:rPr dirty="0" sz="2800" spc="-1664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dirty="0" sz="2800" spc="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content</a:t>
            </a:r>
            <a:r>
              <a:rPr dirty="0" sz="2800" spc="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on</a:t>
            </a:r>
            <a:r>
              <a:rPr dirty="0" sz="2800" spc="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2800" spc="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page,</a:t>
            </a:r>
            <a:r>
              <a:rPr dirty="0" sz="2800" spc="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plus</a:t>
            </a:r>
            <a:r>
              <a:rPr dirty="0" sz="2800" spc="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tons </a:t>
            </a:r>
            <a:r>
              <a:rPr dirty="0" sz="2800" spc="10">
                <a:solidFill>
                  <a:srgbClr val="FFFFFF"/>
                </a:solidFill>
                <a:latin typeface="Courier New"/>
                <a:cs typeface="Courier New"/>
              </a:rPr>
              <a:t> of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 useful</a:t>
            </a:r>
            <a:r>
              <a:rPr dirty="0" sz="2800" spc="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methods</a:t>
            </a:r>
            <a:r>
              <a:rPr dirty="0" sz="2800" spc="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Courier New"/>
                <a:cs typeface="Courier New"/>
              </a:rPr>
              <a:t>and properties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baseline="-2665" sz="20325" spc="412" b="1">
                <a:solidFill>
                  <a:srgbClr val="F6DE1D"/>
                </a:solidFill>
                <a:latin typeface="Arial"/>
                <a:cs typeface="Arial"/>
              </a:rPr>
              <a:t>D</a:t>
            </a:r>
            <a:r>
              <a:rPr dirty="0" sz="7150" spc="780"/>
              <a:t>O</a:t>
            </a:r>
            <a:r>
              <a:rPr dirty="0" sz="7150" spc="595"/>
              <a:t>C</a:t>
            </a:r>
            <a:r>
              <a:rPr dirty="0" sz="7150" spc="220"/>
              <a:t>U</a:t>
            </a:r>
            <a:r>
              <a:rPr dirty="0" sz="7150" spc="805"/>
              <a:t>M</a:t>
            </a:r>
            <a:r>
              <a:rPr dirty="0" sz="7150" spc="5"/>
              <a:t>E</a:t>
            </a:r>
            <a:r>
              <a:rPr dirty="0" sz="7150" spc="875"/>
              <a:t>N</a:t>
            </a:r>
            <a:r>
              <a:rPr dirty="0" sz="7150" spc="-615"/>
              <a:t>T</a:t>
            </a:r>
            <a:endParaRPr sz="7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2192000" cy="6858000"/>
            <a:chOff x="0" y="1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393" y="509472"/>
              <a:ext cx="12192000" cy="6348095"/>
            </a:xfrm>
            <a:custGeom>
              <a:avLst/>
              <a:gdLst/>
              <a:ahLst/>
              <a:cxnLst/>
              <a:rect l="l" t="t" r="r" b="b"/>
              <a:pathLst>
                <a:path w="12192000" h="6348095">
                  <a:moveTo>
                    <a:pt x="12191606" y="0"/>
                  </a:moveTo>
                  <a:lnTo>
                    <a:pt x="12165013" y="0"/>
                  </a:lnTo>
                  <a:lnTo>
                    <a:pt x="12165013" y="6331559"/>
                  </a:lnTo>
                  <a:lnTo>
                    <a:pt x="29603" y="6331559"/>
                  </a:lnTo>
                  <a:lnTo>
                    <a:pt x="29603" y="0"/>
                  </a:lnTo>
                  <a:lnTo>
                    <a:pt x="0" y="0"/>
                  </a:lnTo>
                  <a:lnTo>
                    <a:pt x="0" y="6331559"/>
                  </a:lnTo>
                  <a:lnTo>
                    <a:pt x="0" y="6348082"/>
                  </a:lnTo>
                  <a:lnTo>
                    <a:pt x="12191606" y="6348082"/>
                  </a:lnTo>
                  <a:lnTo>
                    <a:pt x="12191606" y="6331890"/>
                  </a:lnTo>
                  <a:lnTo>
                    <a:pt x="12191606" y="6331559"/>
                  </a:lnTo>
                  <a:lnTo>
                    <a:pt x="1219160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"/>
              <a:ext cx="12192000" cy="509905"/>
            </a:xfrm>
            <a:custGeom>
              <a:avLst/>
              <a:gdLst/>
              <a:ahLst/>
              <a:cxnLst/>
              <a:rect l="l" t="t" r="r" b="b"/>
              <a:pathLst>
                <a:path w="12192000" h="509905">
                  <a:moveTo>
                    <a:pt x="0" y="0"/>
                  </a:moveTo>
                  <a:lnTo>
                    <a:pt x="12191999" y="0"/>
                  </a:lnTo>
                  <a:lnTo>
                    <a:pt x="12191999" y="509463"/>
                  </a:lnTo>
                  <a:lnTo>
                    <a:pt x="0" y="5094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1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2" y="6057"/>
              <a:ext cx="12190730" cy="526415"/>
            </a:xfrm>
            <a:custGeom>
              <a:avLst/>
              <a:gdLst/>
              <a:ahLst/>
              <a:cxnLst/>
              <a:rect l="l" t="t" r="r" b="b"/>
              <a:pathLst>
                <a:path w="12190730" h="526415">
                  <a:moveTo>
                    <a:pt x="12190438" y="0"/>
                  </a:moveTo>
                  <a:lnTo>
                    <a:pt x="0" y="0"/>
                  </a:lnTo>
                  <a:lnTo>
                    <a:pt x="0" y="29248"/>
                  </a:lnTo>
                  <a:lnTo>
                    <a:pt x="0" y="495833"/>
                  </a:lnTo>
                  <a:lnTo>
                    <a:pt x="0" y="526338"/>
                  </a:lnTo>
                  <a:lnTo>
                    <a:pt x="12190438" y="526338"/>
                  </a:lnTo>
                  <a:lnTo>
                    <a:pt x="12190438" y="495833"/>
                  </a:lnTo>
                  <a:lnTo>
                    <a:pt x="12190438" y="29667"/>
                  </a:lnTo>
                  <a:lnTo>
                    <a:pt x="12160212" y="29667"/>
                  </a:lnTo>
                  <a:lnTo>
                    <a:pt x="12160212" y="495833"/>
                  </a:lnTo>
                  <a:lnTo>
                    <a:pt x="29591" y="495833"/>
                  </a:lnTo>
                  <a:lnTo>
                    <a:pt x="29591" y="29248"/>
                  </a:lnTo>
                  <a:lnTo>
                    <a:pt x="12190438" y="29248"/>
                  </a:lnTo>
                  <a:lnTo>
                    <a:pt x="1219043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898" y="196020"/>
              <a:ext cx="145579" cy="1456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105" y="196020"/>
              <a:ext cx="145148" cy="1451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78650" y="869192"/>
            <a:ext cx="10434955" cy="20542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300" spc="645"/>
              <a:t>SELECTING</a:t>
            </a:r>
            <a:endParaRPr sz="13300"/>
          </a:p>
        </p:txBody>
      </p:sp>
      <p:grpSp>
        <p:nvGrpSpPr>
          <p:cNvPr id="9" name="object 9"/>
          <p:cNvGrpSpPr/>
          <p:nvPr/>
        </p:nvGrpSpPr>
        <p:grpSpPr>
          <a:xfrm>
            <a:off x="3682483" y="2886579"/>
            <a:ext cx="4826635" cy="3316604"/>
            <a:chOff x="3682483" y="2886579"/>
            <a:chExt cx="4826635" cy="3316604"/>
          </a:xfrm>
        </p:grpSpPr>
        <p:sp>
          <p:nvSpPr>
            <p:cNvPr id="10" name="object 10"/>
            <p:cNvSpPr/>
            <p:nvPr/>
          </p:nvSpPr>
          <p:spPr>
            <a:xfrm>
              <a:off x="3682493" y="2886579"/>
              <a:ext cx="4826635" cy="3316604"/>
            </a:xfrm>
            <a:custGeom>
              <a:avLst/>
              <a:gdLst/>
              <a:ahLst/>
              <a:cxnLst/>
              <a:rect l="l" t="t" r="r" b="b"/>
              <a:pathLst>
                <a:path w="4826634" h="3316604">
                  <a:moveTo>
                    <a:pt x="4690895" y="3316416"/>
                  </a:moveTo>
                  <a:lnTo>
                    <a:pt x="135426" y="3316416"/>
                  </a:lnTo>
                  <a:lnTo>
                    <a:pt x="92729" y="3309490"/>
                  </a:lnTo>
                  <a:lnTo>
                    <a:pt x="55566" y="3290238"/>
                  </a:lnTo>
                  <a:lnTo>
                    <a:pt x="26210" y="3260956"/>
                  </a:lnTo>
                  <a:lnTo>
                    <a:pt x="6931" y="3223936"/>
                  </a:lnTo>
                  <a:lnTo>
                    <a:pt x="0" y="3181472"/>
                  </a:lnTo>
                  <a:lnTo>
                    <a:pt x="0" y="135436"/>
                  </a:lnTo>
                  <a:lnTo>
                    <a:pt x="6931" y="92746"/>
                  </a:lnTo>
                  <a:lnTo>
                    <a:pt x="26210" y="55584"/>
                  </a:lnTo>
                  <a:lnTo>
                    <a:pt x="55568" y="26225"/>
                  </a:lnTo>
                  <a:lnTo>
                    <a:pt x="92733" y="6942"/>
                  </a:lnTo>
                  <a:lnTo>
                    <a:pt x="135426" y="0"/>
                  </a:lnTo>
                  <a:lnTo>
                    <a:pt x="4690895" y="0"/>
                  </a:lnTo>
                  <a:lnTo>
                    <a:pt x="4733594" y="6932"/>
                  </a:lnTo>
                  <a:lnTo>
                    <a:pt x="4770757" y="26216"/>
                  </a:lnTo>
                  <a:lnTo>
                    <a:pt x="4800112" y="55576"/>
                  </a:lnTo>
                  <a:lnTo>
                    <a:pt x="4819391" y="92741"/>
                  </a:lnTo>
                  <a:lnTo>
                    <a:pt x="4826321" y="135436"/>
                  </a:lnTo>
                  <a:lnTo>
                    <a:pt x="4826321" y="3181472"/>
                  </a:lnTo>
                  <a:lnTo>
                    <a:pt x="4819391" y="3223936"/>
                  </a:lnTo>
                  <a:lnTo>
                    <a:pt x="4800112" y="3260956"/>
                  </a:lnTo>
                  <a:lnTo>
                    <a:pt x="4770757" y="3290238"/>
                  </a:lnTo>
                  <a:lnTo>
                    <a:pt x="4733594" y="3309490"/>
                  </a:lnTo>
                  <a:lnTo>
                    <a:pt x="4690895" y="33164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682483" y="2886579"/>
              <a:ext cx="4826635" cy="423545"/>
            </a:xfrm>
            <a:custGeom>
              <a:avLst/>
              <a:gdLst/>
              <a:ahLst/>
              <a:cxnLst/>
              <a:rect l="l" t="t" r="r" b="b"/>
              <a:pathLst>
                <a:path w="4826634" h="423545">
                  <a:moveTo>
                    <a:pt x="4822267" y="422925"/>
                  </a:moveTo>
                  <a:lnTo>
                    <a:pt x="0" y="422925"/>
                  </a:lnTo>
                  <a:lnTo>
                    <a:pt x="0" y="101709"/>
                  </a:lnTo>
                  <a:lnTo>
                    <a:pt x="8031" y="62235"/>
                  </a:lnTo>
                  <a:lnTo>
                    <a:pt x="29890" y="29893"/>
                  </a:lnTo>
                  <a:lnTo>
                    <a:pt x="62227" y="8031"/>
                  </a:lnTo>
                  <a:lnTo>
                    <a:pt x="101690" y="0"/>
                  </a:lnTo>
                  <a:lnTo>
                    <a:pt x="4724100" y="0"/>
                  </a:lnTo>
                  <a:lnTo>
                    <a:pt x="4763874" y="8031"/>
                  </a:lnTo>
                  <a:lnTo>
                    <a:pt x="4796368" y="29893"/>
                  </a:lnTo>
                  <a:lnTo>
                    <a:pt x="4818283" y="62235"/>
                  </a:lnTo>
                  <a:lnTo>
                    <a:pt x="4826321" y="101709"/>
                  </a:lnTo>
                  <a:lnTo>
                    <a:pt x="4826321" y="419397"/>
                  </a:lnTo>
                  <a:lnTo>
                    <a:pt x="4822267" y="422925"/>
                  </a:lnTo>
                  <a:close/>
                </a:path>
              </a:pathLst>
            </a:custGeom>
            <a:solidFill>
              <a:srgbClr val="31384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32514" y="3000374"/>
            <a:ext cx="177237" cy="1857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80240" y="3000374"/>
            <a:ext cx="177203" cy="1857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27955" y="3000374"/>
            <a:ext cx="177222" cy="185774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4639591" y="3015456"/>
            <a:ext cx="3731895" cy="175895"/>
          </a:xfrm>
          <a:custGeom>
            <a:avLst/>
            <a:gdLst/>
            <a:ahLst/>
            <a:cxnLst/>
            <a:rect l="l" t="t" r="r" b="b"/>
            <a:pathLst>
              <a:path w="3731895" h="175894">
                <a:moveTo>
                  <a:pt x="3731760" y="175726"/>
                </a:moveTo>
                <a:lnTo>
                  <a:pt x="0" y="175726"/>
                </a:lnTo>
                <a:lnTo>
                  <a:pt x="0" y="0"/>
                </a:lnTo>
                <a:lnTo>
                  <a:pt x="3731760" y="0"/>
                </a:lnTo>
                <a:lnTo>
                  <a:pt x="3731760" y="1757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70153" y="3474666"/>
            <a:ext cx="1035685" cy="137160"/>
          </a:xfrm>
          <a:custGeom>
            <a:avLst/>
            <a:gdLst/>
            <a:ahLst/>
            <a:cxnLst/>
            <a:rect l="l" t="t" r="r" b="b"/>
            <a:pathLst>
              <a:path w="1035685" h="137160">
                <a:moveTo>
                  <a:pt x="1035680" y="136922"/>
                </a:moveTo>
                <a:lnTo>
                  <a:pt x="19" y="136922"/>
                </a:lnTo>
                <a:lnTo>
                  <a:pt x="0" y="0"/>
                </a:lnTo>
                <a:lnTo>
                  <a:pt x="1035680" y="0"/>
                </a:lnTo>
                <a:lnTo>
                  <a:pt x="1035680" y="136922"/>
                </a:lnTo>
                <a:close/>
              </a:path>
            </a:pathLst>
          </a:custGeom>
          <a:solidFill>
            <a:srgbClr val="CCC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35260" y="3474666"/>
            <a:ext cx="1035685" cy="137160"/>
          </a:xfrm>
          <a:custGeom>
            <a:avLst/>
            <a:gdLst/>
            <a:ahLst/>
            <a:cxnLst/>
            <a:rect l="l" t="t" r="r" b="b"/>
            <a:pathLst>
              <a:path w="1035684" h="137160">
                <a:moveTo>
                  <a:pt x="1035149" y="136922"/>
                </a:moveTo>
                <a:lnTo>
                  <a:pt x="0" y="136922"/>
                </a:lnTo>
                <a:lnTo>
                  <a:pt x="0" y="0"/>
                </a:lnTo>
                <a:lnTo>
                  <a:pt x="1035149" y="0"/>
                </a:lnTo>
                <a:lnTo>
                  <a:pt x="1035149" y="136922"/>
                </a:lnTo>
                <a:close/>
              </a:path>
            </a:pathLst>
          </a:custGeom>
          <a:solidFill>
            <a:srgbClr val="CCCB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004440" y="3474666"/>
            <a:ext cx="1035685" cy="137160"/>
          </a:xfrm>
          <a:custGeom>
            <a:avLst/>
            <a:gdLst/>
            <a:ahLst/>
            <a:cxnLst/>
            <a:rect l="l" t="t" r="r" b="b"/>
            <a:pathLst>
              <a:path w="1035684" h="137160">
                <a:moveTo>
                  <a:pt x="1035632" y="136922"/>
                </a:moveTo>
                <a:lnTo>
                  <a:pt x="0" y="136922"/>
                </a:lnTo>
                <a:lnTo>
                  <a:pt x="0" y="0"/>
                </a:lnTo>
                <a:lnTo>
                  <a:pt x="1035632" y="0"/>
                </a:lnTo>
                <a:lnTo>
                  <a:pt x="1035632" y="136922"/>
                </a:lnTo>
                <a:close/>
              </a:path>
            </a:pathLst>
          </a:custGeom>
          <a:solidFill>
            <a:srgbClr val="CCCBC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4000171" y="3866322"/>
            <a:ext cx="4222750" cy="2639695"/>
            <a:chOff x="4000171" y="3866322"/>
            <a:chExt cx="4222750" cy="2639695"/>
          </a:xfrm>
        </p:grpSpPr>
        <p:sp>
          <p:nvSpPr>
            <p:cNvPr id="20" name="object 20"/>
            <p:cNvSpPr/>
            <p:nvPr/>
          </p:nvSpPr>
          <p:spPr>
            <a:xfrm>
              <a:off x="4221188" y="4747958"/>
              <a:ext cx="2088514" cy="280670"/>
            </a:xfrm>
            <a:custGeom>
              <a:avLst/>
              <a:gdLst/>
              <a:ahLst/>
              <a:cxnLst/>
              <a:rect l="l" t="t" r="r" b="b"/>
              <a:pathLst>
                <a:path w="2088514" h="280670">
                  <a:moveTo>
                    <a:pt x="1852295" y="204393"/>
                  </a:moveTo>
                  <a:lnTo>
                    <a:pt x="0" y="204393"/>
                  </a:lnTo>
                  <a:lnTo>
                    <a:pt x="0" y="280403"/>
                  </a:lnTo>
                  <a:lnTo>
                    <a:pt x="1852295" y="280403"/>
                  </a:lnTo>
                  <a:lnTo>
                    <a:pt x="1852295" y="204393"/>
                  </a:lnTo>
                  <a:close/>
                </a:path>
                <a:path w="2088514" h="280670">
                  <a:moveTo>
                    <a:pt x="2088451" y="0"/>
                  </a:moveTo>
                  <a:lnTo>
                    <a:pt x="236156" y="0"/>
                  </a:lnTo>
                  <a:lnTo>
                    <a:pt x="236156" y="76492"/>
                  </a:lnTo>
                  <a:lnTo>
                    <a:pt x="2088451" y="76492"/>
                  </a:lnTo>
                  <a:lnTo>
                    <a:pt x="2088451" y="0"/>
                  </a:lnTo>
                  <a:close/>
                </a:path>
              </a:pathLst>
            </a:custGeom>
            <a:solidFill>
              <a:srgbClr val="CCCB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732043" y="3866322"/>
              <a:ext cx="1490345" cy="2005964"/>
            </a:xfrm>
            <a:custGeom>
              <a:avLst/>
              <a:gdLst/>
              <a:ahLst/>
              <a:cxnLst/>
              <a:rect l="l" t="t" r="r" b="b"/>
              <a:pathLst>
                <a:path w="1490345" h="2005964">
                  <a:moveTo>
                    <a:pt x="1490271" y="2005867"/>
                  </a:moveTo>
                  <a:lnTo>
                    <a:pt x="0" y="2005867"/>
                  </a:lnTo>
                  <a:lnTo>
                    <a:pt x="0" y="0"/>
                  </a:lnTo>
                  <a:lnTo>
                    <a:pt x="1490271" y="0"/>
                  </a:lnTo>
                  <a:lnTo>
                    <a:pt x="1490271" y="2005867"/>
                  </a:lnTo>
                  <a:close/>
                </a:path>
              </a:pathLst>
            </a:custGeom>
            <a:solidFill>
              <a:srgbClr val="4ABF9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00171" y="3866322"/>
              <a:ext cx="3909494" cy="26396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393" y="509472"/>
              <a:ext cx="12192000" cy="6348095"/>
            </a:xfrm>
            <a:custGeom>
              <a:avLst/>
              <a:gdLst/>
              <a:ahLst/>
              <a:cxnLst/>
              <a:rect l="l" t="t" r="r" b="b"/>
              <a:pathLst>
                <a:path w="12192000" h="6348095">
                  <a:moveTo>
                    <a:pt x="12191606" y="0"/>
                  </a:moveTo>
                  <a:lnTo>
                    <a:pt x="12165013" y="0"/>
                  </a:lnTo>
                  <a:lnTo>
                    <a:pt x="12165013" y="6331559"/>
                  </a:lnTo>
                  <a:lnTo>
                    <a:pt x="29603" y="6331559"/>
                  </a:lnTo>
                  <a:lnTo>
                    <a:pt x="29603" y="0"/>
                  </a:lnTo>
                  <a:lnTo>
                    <a:pt x="0" y="0"/>
                  </a:lnTo>
                  <a:lnTo>
                    <a:pt x="0" y="6331559"/>
                  </a:lnTo>
                  <a:lnTo>
                    <a:pt x="0" y="6348082"/>
                  </a:lnTo>
                  <a:lnTo>
                    <a:pt x="12191606" y="6348082"/>
                  </a:lnTo>
                  <a:lnTo>
                    <a:pt x="12191606" y="6331890"/>
                  </a:lnTo>
                  <a:lnTo>
                    <a:pt x="12191606" y="6331559"/>
                  </a:lnTo>
                  <a:lnTo>
                    <a:pt x="1219160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509905"/>
            </a:xfrm>
            <a:custGeom>
              <a:avLst/>
              <a:gdLst/>
              <a:ahLst/>
              <a:cxnLst/>
              <a:rect l="l" t="t" r="r" b="b"/>
              <a:pathLst>
                <a:path w="12192000" h="509905">
                  <a:moveTo>
                    <a:pt x="0" y="0"/>
                  </a:moveTo>
                  <a:lnTo>
                    <a:pt x="12191999" y="0"/>
                  </a:lnTo>
                  <a:lnTo>
                    <a:pt x="12191999" y="509465"/>
                  </a:lnTo>
                  <a:lnTo>
                    <a:pt x="0" y="509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1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2" y="6057"/>
              <a:ext cx="12190730" cy="526415"/>
            </a:xfrm>
            <a:custGeom>
              <a:avLst/>
              <a:gdLst/>
              <a:ahLst/>
              <a:cxnLst/>
              <a:rect l="l" t="t" r="r" b="b"/>
              <a:pathLst>
                <a:path w="12190730" h="526415">
                  <a:moveTo>
                    <a:pt x="12190438" y="0"/>
                  </a:moveTo>
                  <a:lnTo>
                    <a:pt x="0" y="0"/>
                  </a:lnTo>
                  <a:lnTo>
                    <a:pt x="0" y="29248"/>
                  </a:lnTo>
                  <a:lnTo>
                    <a:pt x="0" y="495833"/>
                  </a:lnTo>
                  <a:lnTo>
                    <a:pt x="0" y="526338"/>
                  </a:lnTo>
                  <a:lnTo>
                    <a:pt x="12190438" y="526338"/>
                  </a:lnTo>
                  <a:lnTo>
                    <a:pt x="12190438" y="495833"/>
                  </a:lnTo>
                  <a:lnTo>
                    <a:pt x="12190438" y="29667"/>
                  </a:lnTo>
                  <a:lnTo>
                    <a:pt x="12160212" y="29667"/>
                  </a:lnTo>
                  <a:lnTo>
                    <a:pt x="12160212" y="495833"/>
                  </a:lnTo>
                  <a:lnTo>
                    <a:pt x="29591" y="495833"/>
                  </a:lnTo>
                  <a:lnTo>
                    <a:pt x="29591" y="29248"/>
                  </a:lnTo>
                  <a:lnTo>
                    <a:pt x="12190438" y="29248"/>
                  </a:lnTo>
                  <a:lnTo>
                    <a:pt x="1219043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898" y="196018"/>
              <a:ext cx="145579" cy="1456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105" y="196018"/>
              <a:ext cx="145148" cy="145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89628" y="5439745"/>
              <a:ext cx="3348990" cy="838200"/>
            </a:xfrm>
            <a:custGeom>
              <a:avLst/>
              <a:gdLst/>
              <a:ahLst/>
              <a:cxnLst/>
              <a:rect l="l" t="t" r="r" b="b"/>
              <a:pathLst>
                <a:path w="3348989" h="838200">
                  <a:moveTo>
                    <a:pt x="69976" y="838023"/>
                  </a:moveTo>
                  <a:lnTo>
                    <a:pt x="3282247" y="838023"/>
                  </a:lnTo>
                  <a:lnTo>
                    <a:pt x="3309418" y="832545"/>
                  </a:lnTo>
                  <a:lnTo>
                    <a:pt x="3331594" y="817601"/>
                  </a:lnTo>
                  <a:lnTo>
                    <a:pt x="3346536" y="795426"/>
                  </a:lnTo>
                  <a:lnTo>
                    <a:pt x="3348971" y="783351"/>
                  </a:lnTo>
                  <a:lnTo>
                    <a:pt x="3348971" y="54763"/>
                  </a:lnTo>
                  <a:lnTo>
                    <a:pt x="3346536" y="42679"/>
                  </a:lnTo>
                  <a:lnTo>
                    <a:pt x="3331592" y="20471"/>
                  </a:lnTo>
                  <a:lnTo>
                    <a:pt x="3309417" y="5493"/>
                  </a:lnTo>
                  <a:lnTo>
                    <a:pt x="3282247" y="0"/>
                  </a:lnTo>
                  <a:lnTo>
                    <a:pt x="69976" y="0"/>
                  </a:lnTo>
                  <a:lnTo>
                    <a:pt x="42729" y="5493"/>
                  </a:lnTo>
                  <a:lnTo>
                    <a:pt x="20487" y="20471"/>
                  </a:lnTo>
                  <a:lnTo>
                    <a:pt x="5496" y="42679"/>
                  </a:lnTo>
                  <a:lnTo>
                    <a:pt x="0" y="69865"/>
                  </a:lnTo>
                  <a:lnTo>
                    <a:pt x="0" y="768256"/>
                  </a:lnTo>
                  <a:lnTo>
                    <a:pt x="5498" y="795429"/>
                  </a:lnTo>
                  <a:lnTo>
                    <a:pt x="20493" y="817603"/>
                  </a:lnTo>
                  <a:lnTo>
                    <a:pt x="42737" y="832546"/>
                  </a:lnTo>
                  <a:lnTo>
                    <a:pt x="69976" y="838023"/>
                  </a:lnTo>
                  <a:close/>
                </a:path>
              </a:pathLst>
            </a:custGeom>
            <a:solidFill>
              <a:srgbClr val="AB91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73948" y="4373277"/>
              <a:ext cx="3265170" cy="1905000"/>
            </a:xfrm>
            <a:custGeom>
              <a:avLst/>
              <a:gdLst/>
              <a:ahLst/>
              <a:cxnLst/>
              <a:rect l="l" t="t" r="r" b="b"/>
              <a:pathLst>
                <a:path w="3265170" h="1905000">
                  <a:moveTo>
                    <a:pt x="2759116" y="1904445"/>
                  </a:moveTo>
                  <a:lnTo>
                    <a:pt x="3129836" y="1904445"/>
                  </a:lnTo>
                  <a:lnTo>
                    <a:pt x="3264651" y="1578912"/>
                  </a:lnTo>
                  <a:lnTo>
                    <a:pt x="3264651" y="1206840"/>
                  </a:lnTo>
                  <a:lnTo>
                    <a:pt x="363894" y="5365"/>
                  </a:lnTo>
                  <a:lnTo>
                    <a:pt x="336690" y="0"/>
                  </a:lnTo>
                  <a:lnTo>
                    <a:pt x="310445" y="5327"/>
                  </a:lnTo>
                  <a:lnTo>
                    <a:pt x="288113" y="20112"/>
                  </a:lnTo>
                  <a:lnTo>
                    <a:pt x="272648" y="43117"/>
                  </a:lnTo>
                  <a:lnTo>
                    <a:pt x="5288" y="688203"/>
                  </a:lnTo>
                  <a:lnTo>
                    <a:pt x="0" y="715442"/>
                  </a:lnTo>
                  <a:lnTo>
                    <a:pt x="5367" y="741679"/>
                  </a:lnTo>
                  <a:lnTo>
                    <a:pt x="20165" y="764000"/>
                  </a:lnTo>
                  <a:lnTo>
                    <a:pt x="43152" y="779488"/>
                  </a:lnTo>
                  <a:lnTo>
                    <a:pt x="2759116" y="1904445"/>
                  </a:lnTo>
                  <a:close/>
                </a:path>
              </a:pathLst>
            </a:custGeom>
            <a:solidFill>
              <a:srgbClr val="5C9CE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280694" y="2925734"/>
            <a:ext cx="4273550" cy="3436620"/>
            <a:chOff x="1280694" y="2925734"/>
            <a:chExt cx="4273550" cy="3436620"/>
          </a:xfrm>
        </p:grpSpPr>
        <p:sp>
          <p:nvSpPr>
            <p:cNvPr id="11" name="object 11"/>
            <p:cNvSpPr/>
            <p:nvPr/>
          </p:nvSpPr>
          <p:spPr>
            <a:xfrm>
              <a:off x="1280694" y="3512486"/>
              <a:ext cx="2758440" cy="2765425"/>
            </a:xfrm>
            <a:custGeom>
              <a:avLst/>
              <a:gdLst/>
              <a:ahLst/>
              <a:cxnLst/>
              <a:rect l="l" t="t" r="r" b="b"/>
              <a:pathLst>
                <a:path w="2758440" h="2765425">
                  <a:moveTo>
                    <a:pt x="2172741" y="2765295"/>
                  </a:moveTo>
                  <a:lnTo>
                    <a:pt x="2509907" y="2765295"/>
                  </a:lnTo>
                  <a:lnTo>
                    <a:pt x="2757905" y="2517297"/>
                  </a:lnTo>
                  <a:lnTo>
                    <a:pt x="2757905" y="2165453"/>
                  </a:lnTo>
                  <a:lnTo>
                    <a:pt x="613002" y="20485"/>
                  </a:lnTo>
                  <a:lnTo>
                    <a:pt x="589882" y="5121"/>
                  </a:lnTo>
                  <a:lnTo>
                    <a:pt x="563607" y="0"/>
                  </a:lnTo>
                  <a:lnTo>
                    <a:pt x="537352" y="5121"/>
                  </a:lnTo>
                  <a:lnTo>
                    <a:pt x="514291" y="20485"/>
                  </a:lnTo>
                  <a:lnTo>
                    <a:pt x="20401" y="514270"/>
                  </a:lnTo>
                  <a:lnTo>
                    <a:pt x="5100" y="537391"/>
                  </a:lnTo>
                  <a:lnTo>
                    <a:pt x="0" y="563677"/>
                  </a:lnTo>
                  <a:lnTo>
                    <a:pt x="5100" y="589964"/>
                  </a:lnTo>
                  <a:lnTo>
                    <a:pt x="20401" y="613085"/>
                  </a:lnTo>
                  <a:lnTo>
                    <a:pt x="2172741" y="2765295"/>
                  </a:lnTo>
                  <a:close/>
                </a:path>
              </a:pathLst>
            </a:custGeom>
            <a:solidFill>
              <a:srgbClr val="4EC2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34557" y="3010095"/>
              <a:ext cx="1904364" cy="3267710"/>
            </a:xfrm>
            <a:custGeom>
              <a:avLst/>
              <a:gdLst/>
              <a:ahLst/>
              <a:cxnLst/>
              <a:rect l="l" t="t" r="r" b="b"/>
              <a:pathLst>
                <a:path w="1904364" h="3267710">
                  <a:moveTo>
                    <a:pt x="1208197" y="3267646"/>
                  </a:moveTo>
                  <a:lnTo>
                    <a:pt x="1571550" y="3267646"/>
                  </a:lnTo>
                  <a:lnTo>
                    <a:pt x="1904042" y="3129887"/>
                  </a:lnTo>
                  <a:lnTo>
                    <a:pt x="1904042" y="2757909"/>
                  </a:lnTo>
                  <a:lnTo>
                    <a:pt x="779556" y="43117"/>
                  </a:lnTo>
                  <a:lnTo>
                    <a:pt x="764091" y="20112"/>
                  </a:lnTo>
                  <a:lnTo>
                    <a:pt x="741759" y="5327"/>
                  </a:lnTo>
                  <a:lnTo>
                    <a:pt x="715514" y="0"/>
                  </a:lnTo>
                  <a:lnTo>
                    <a:pt x="688310" y="5365"/>
                  </a:lnTo>
                  <a:lnTo>
                    <a:pt x="43132" y="272561"/>
                  </a:lnTo>
                  <a:lnTo>
                    <a:pt x="20082" y="288025"/>
                  </a:lnTo>
                  <a:lnTo>
                    <a:pt x="5303" y="310358"/>
                  </a:lnTo>
                  <a:lnTo>
                    <a:pt x="0" y="336603"/>
                  </a:lnTo>
                  <a:lnTo>
                    <a:pt x="5380" y="363807"/>
                  </a:lnTo>
                  <a:lnTo>
                    <a:pt x="1208197" y="3267646"/>
                  </a:lnTo>
                  <a:close/>
                </a:path>
              </a:pathLst>
            </a:custGeom>
            <a:solidFill>
              <a:srgbClr val="48CF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0089" y="2925734"/>
              <a:ext cx="2774081" cy="3436172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7194519" y="3159385"/>
            <a:ext cx="3230880" cy="3228975"/>
            <a:chOff x="7194519" y="3159385"/>
            <a:chExt cx="3230880" cy="3228975"/>
          </a:xfrm>
        </p:grpSpPr>
        <p:sp>
          <p:nvSpPr>
            <p:cNvPr id="15" name="object 15"/>
            <p:cNvSpPr/>
            <p:nvPr/>
          </p:nvSpPr>
          <p:spPr>
            <a:xfrm>
              <a:off x="7194519" y="5580850"/>
              <a:ext cx="3228340" cy="807085"/>
            </a:xfrm>
            <a:custGeom>
              <a:avLst/>
              <a:gdLst/>
              <a:ahLst/>
              <a:cxnLst/>
              <a:rect l="l" t="t" r="r" b="b"/>
              <a:pathLst>
                <a:path w="3228340" h="807085">
                  <a:moveTo>
                    <a:pt x="67392" y="807073"/>
                  </a:moveTo>
                  <a:lnTo>
                    <a:pt x="3161027" y="807073"/>
                  </a:lnTo>
                  <a:lnTo>
                    <a:pt x="3187194" y="801798"/>
                  </a:lnTo>
                  <a:lnTo>
                    <a:pt x="3208550" y="787407"/>
                  </a:lnTo>
                  <a:lnTo>
                    <a:pt x="3222942" y="766052"/>
                  </a:lnTo>
                  <a:lnTo>
                    <a:pt x="3228218" y="739882"/>
                  </a:lnTo>
                  <a:lnTo>
                    <a:pt x="3228218" y="67285"/>
                  </a:lnTo>
                  <a:lnTo>
                    <a:pt x="3222942" y="41103"/>
                  </a:lnTo>
                  <a:lnTo>
                    <a:pt x="3208550" y="19715"/>
                  </a:lnTo>
                  <a:lnTo>
                    <a:pt x="3187194" y="5290"/>
                  </a:lnTo>
                  <a:lnTo>
                    <a:pt x="3161027" y="0"/>
                  </a:lnTo>
                  <a:lnTo>
                    <a:pt x="67392" y="0"/>
                  </a:lnTo>
                  <a:lnTo>
                    <a:pt x="41151" y="5290"/>
                  </a:lnTo>
                  <a:lnTo>
                    <a:pt x="19730" y="19715"/>
                  </a:lnTo>
                  <a:lnTo>
                    <a:pt x="5293" y="41103"/>
                  </a:lnTo>
                  <a:lnTo>
                    <a:pt x="0" y="67285"/>
                  </a:lnTo>
                  <a:lnTo>
                    <a:pt x="0" y="739882"/>
                  </a:lnTo>
                  <a:lnTo>
                    <a:pt x="5293" y="766049"/>
                  </a:lnTo>
                  <a:lnTo>
                    <a:pt x="19733" y="787405"/>
                  </a:lnTo>
                  <a:lnTo>
                    <a:pt x="41154" y="801797"/>
                  </a:lnTo>
                  <a:lnTo>
                    <a:pt x="67392" y="807073"/>
                  </a:lnTo>
                  <a:close/>
                </a:path>
              </a:pathLst>
            </a:custGeom>
            <a:solidFill>
              <a:srgbClr val="AB91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275725" y="4553769"/>
              <a:ext cx="3147060" cy="1834514"/>
            </a:xfrm>
            <a:custGeom>
              <a:avLst/>
              <a:gdLst/>
              <a:ahLst/>
              <a:cxnLst/>
              <a:rect l="l" t="t" r="r" b="b"/>
              <a:pathLst>
                <a:path w="3147059" h="1834514">
                  <a:moveTo>
                    <a:pt x="2657217" y="1834110"/>
                  </a:moveTo>
                  <a:lnTo>
                    <a:pt x="3014246" y="1834110"/>
                  </a:lnTo>
                  <a:lnTo>
                    <a:pt x="3147050" y="1513432"/>
                  </a:lnTo>
                  <a:lnTo>
                    <a:pt x="3147050" y="1163498"/>
                  </a:lnTo>
                  <a:lnTo>
                    <a:pt x="350455" y="5167"/>
                  </a:lnTo>
                  <a:lnTo>
                    <a:pt x="324256" y="0"/>
                  </a:lnTo>
                  <a:lnTo>
                    <a:pt x="298980" y="5131"/>
                  </a:lnTo>
                  <a:lnTo>
                    <a:pt x="277472" y="19369"/>
                  </a:lnTo>
                  <a:lnTo>
                    <a:pt x="262579" y="41524"/>
                  </a:lnTo>
                  <a:lnTo>
                    <a:pt x="5056" y="662875"/>
                  </a:lnTo>
                  <a:lnTo>
                    <a:pt x="0" y="689019"/>
                  </a:lnTo>
                  <a:lnTo>
                    <a:pt x="5169" y="714288"/>
                  </a:lnTo>
                  <a:lnTo>
                    <a:pt x="19420" y="735784"/>
                  </a:lnTo>
                  <a:lnTo>
                    <a:pt x="41558" y="750700"/>
                  </a:lnTo>
                  <a:lnTo>
                    <a:pt x="2657217" y="1834110"/>
                  </a:lnTo>
                  <a:close/>
                </a:path>
              </a:pathLst>
            </a:custGeom>
            <a:solidFill>
              <a:srgbClr val="5C9C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63756" y="3724768"/>
              <a:ext cx="2659380" cy="2663190"/>
            </a:xfrm>
            <a:custGeom>
              <a:avLst/>
              <a:gdLst/>
              <a:ahLst/>
              <a:cxnLst/>
              <a:rect l="l" t="t" r="r" b="b"/>
              <a:pathLst>
                <a:path w="2659379" h="2663190">
                  <a:moveTo>
                    <a:pt x="2092498" y="2663167"/>
                  </a:moveTo>
                  <a:lnTo>
                    <a:pt x="2417212" y="2663167"/>
                  </a:lnTo>
                  <a:lnTo>
                    <a:pt x="2658988" y="2421467"/>
                  </a:lnTo>
                  <a:lnTo>
                    <a:pt x="2658988" y="2088416"/>
                  </a:lnTo>
                  <a:lnTo>
                    <a:pt x="590363" y="19728"/>
                  </a:lnTo>
                  <a:lnTo>
                    <a:pt x="568096" y="4932"/>
                  </a:lnTo>
                  <a:lnTo>
                    <a:pt x="542792" y="0"/>
                  </a:lnTo>
                  <a:lnTo>
                    <a:pt x="517507" y="4932"/>
                  </a:lnTo>
                  <a:lnTo>
                    <a:pt x="495297" y="19728"/>
                  </a:lnTo>
                  <a:lnTo>
                    <a:pt x="19648" y="495277"/>
                  </a:lnTo>
                  <a:lnTo>
                    <a:pt x="4912" y="517545"/>
                  </a:lnTo>
                  <a:lnTo>
                    <a:pt x="0" y="542860"/>
                  </a:lnTo>
                  <a:lnTo>
                    <a:pt x="4912" y="568175"/>
                  </a:lnTo>
                  <a:lnTo>
                    <a:pt x="19648" y="590443"/>
                  </a:lnTo>
                  <a:lnTo>
                    <a:pt x="2092498" y="2663167"/>
                  </a:lnTo>
                  <a:close/>
                </a:path>
              </a:pathLst>
            </a:custGeom>
            <a:solidFill>
              <a:srgbClr val="4EC2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586084" y="3240932"/>
              <a:ext cx="1837055" cy="3147060"/>
            </a:xfrm>
            <a:custGeom>
              <a:avLst/>
              <a:gdLst/>
              <a:ahLst/>
              <a:cxnLst/>
              <a:rect l="l" t="t" r="r" b="b"/>
              <a:pathLst>
                <a:path w="1837054" h="3147060">
                  <a:moveTo>
                    <a:pt x="1163576" y="3146966"/>
                  </a:moveTo>
                  <a:lnTo>
                    <a:pt x="1513509" y="3146966"/>
                  </a:lnTo>
                  <a:lnTo>
                    <a:pt x="1836697" y="3013064"/>
                  </a:lnTo>
                  <a:lnTo>
                    <a:pt x="1836697" y="2663237"/>
                  </a:lnTo>
                  <a:lnTo>
                    <a:pt x="750765" y="41524"/>
                  </a:lnTo>
                  <a:lnTo>
                    <a:pt x="735872" y="19369"/>
                  </a:lnTo>
                  <a:lnTo>
                    <a:pt x="714364" y="5131"/>
                  </a:lnTo>
                  <a:lnTo>
                    <a:pt x="689088" y="0"/>
                  </a:lnTo>
                  <a:lnTo>
                    <a:pt x="662889" y="5167"/>
                  </a:lnTo>
                  <a:lnTo>
                    <a:pt x="41539" y="262495"/>
                  </a:lnTo>
                  <a:lnTo>
                    <a:pt x="19341" y="277388"/>
                  </a:lnTo>
                  <a:lnTo>
                    <a:pt x="5107" y="298895"/>
                  </a:lnTo>
                  <a:lnTo>
                    <a:pt x="0" y="324172"/>
                  </a:lnTo>
                  <a:lnTo>
                    <a:pt x="5181" y="350371"/>
                  </a:lnTo>
                  <a:lnTo>
                    <a:pt x="1163576" y="3146966"/>
                  </a:lnTo>
                  <a:close/>
                </a:path>
              </a:pathLst>
            </a:custGeom>
            <a:solidFill>
              <a:srgbClr val="48CF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615683" y="3159686"/>
              <a:ext cx="807085" cy="3228340"/>
            </a:xfrm>
            <a:custGeom>
              <a:avLst/>
              <a:gdLst/>
              <a:ahLst/>
              <a:cxnLst/>
              <a:rect l="l" t="t" r="r" b="b"/>
              <a:pathLst>
                <a:path w="807084" h="3228340">
                  <a:moveTo>
                    <a:pt x="67385" y="3228243"/>
                  </a:moveTo>
                  <a:lnTo>
                    <a:pt x="739857" y="3228243"/>
                  </a:lnTo>
                  <a:lnTo>
                    <a:pt x="766024" y="3222968"/>
                  </a:lnTo>
                  <a:lnTo>
                    <a:pt x="787380" y="3208577"/>
                  </a:lnTo>
                  <a:lnTo>
                    <a:pt x="801772" y="3187222"/>
                  </a:lnTo>
                  <a:lnTo>
                    <a:pt x="807048" y="3161052"/>
                  </a:lnTo>
                  <a:lnTo>
                    <a:pt x="807048" y="67291"/>
                  </a:lnTo>
                  <a:lnTo>
                    <a:pt x="801772" y="41106"/>
                  </a:lnTo>
                  <a:lnTo>
                    <a:pt x="787380" y="19715"/>
                  </a:lnTo>
                  <a:lnTo>
                    <a:pt x="766024" y="5290"/>
                  </a:lnTo>
                  <a:lnTo>
                    <a:pt x="739857" y="0"/>
                  </a:lnTo>
                  <a:lnTo>
                    <a:pt x="67385" y="0"/>
                  </a:lnTo>
                  <a:lnTo>
                    <a:pt x="41146" y="5290"/>
                  </a:lnTo>
                  <a:lnTo>
                    <a:pt x="19727" y="19715"/>
                  </a:lnTo>
                  <a:lnTo>
                    <a:pt x="5292" y="41106"/>
                  </a:lnTo>
                  <a:lnTo>
                    <a:pt x="0" y="67291"/>
                  </a:lnTo>
                  <a:lnTo>
                    <a:pt x="0" y="3161052"/>
                  </a:lnTo>
                  <a:lnTo>
                    <a:pt x="5292" y="3187219"/>
                  </a:lnTo>
                  <a:lnTo>
                    <a:pt x="19727" y="3208575"/>
                  </a:lnTo>
                  <a:lnTo>
                    <a:pt x="41146" y="3222967"/>
                  </a:lnTo>
                  <a:lnTo>
                    <a:pt x="67385" y="3228243"/>
                  </a:lnTo>
                  <a:close/>
                </a:path>
              </a:pathLst>
            </a:custGeom>
            <a:solidFill>
              <a:srgbClr val="A0D4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615683" y="5580976"/>
              <a:ext cx="807085" cy="807085"/>
            </a:xfrm>
            <a:custGeom>
              <a:avLst/>
              <a:gdLst/>
              <a:ahLst/>
              <a:cxnLst/>
              <a:rect l="l" t="t" r="r" b="b"/>
              <a:pathLst>
                <a:path w="807084" h="807085">
                  <a:moveTo>
                    <a:pt x="67385" y="806953"/>
                  </a:moveTo>
                  <a:lnTo>
                    <a:pt x="739857" y="806953"/>
                  </a:lnTo>
                  <a:lnTo>
                    <a:pt x="766024" y="801678"/>
                  </a:lnTo>
                  <a:lnTo>
                    <a:pt x="787380" y="787287"/>
                  </a:lnTo>
                  <a:lnTo>
                    <a:pt x="801772" y="765932"/>
                  </a:lnTo>
                  <a:lnTo>
                    <a:pt x="807048" y="739763"/>
                  </a:lnTo>
                  <a:lnTo>
                    <a:pt x="806991" y="0"/>
                  </a:lnTo>
                  <a:lnTo>
                    <a:pt x="0" y="0"/>
                  </a:lnTo>
                  <a:lnTo>
                    <a:pt x="0" y="739763"/>
                  </a:lnTo>
                  <a:lnTo>
                    <a:pt x="5292" y="765929"/>
                  </a:lnTo>
                  <a:lnTo>
                    <a:pt x="19727" y="787285"/>
                  </a:lnTo>
                  <a:lnTo>
                    <a:pt x="41146" y="801677"/>
                  </a:lnTo>
                  <a:lnTo>
                    <a:pt x="67385" y="806953"/>
                  </a:lnTo>
                  <a:close/>
                </a:path>
              </a:pathLst>
            </a:custGeom>
            <a:solidFill>
              <a:srgbClr val="E6E8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51400" y="5912411"/>
              <a:ext cx="135189" cy="14182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606264" y="3159385"/>
              <a:ext cx="819150" cy="2439670"/>
            </a:xfrm>
            <a:custGeom>
              <a:avLst/>
              <a:gdLst/>
              <a:ahLst/>
              <a:cxnLst/>
              <a:rect l="l" t="t" r="r" b="b"/>
              <a:pathLst>
                <a:path w="819150" h="2439670">
                  <a:moveTo>
                    <a:pt x="705245" y="2439195"/>
                  </a:moveTo>
                  <a:lnTo>
                    <a:pt x="113291" y="2439195"/>
                  </a:lnTo>
                  <a:lnTo>
                    <a:pt x="69253" y="2430295"/>
                  </a:lnTo>
                  <a:lnTo>
                    <a:pt x="33236" y="2406044"/>
                  </a:lnTo>
                  <a:lnTo>
                    <a:pt x="8923" y="2370118"/>
                  </a:lnTo>
                  <a:lnTo>
                    <a:pt x="0" y="2326193"/>
                  </a:lnTo>
                  <a:lnTo>
                    <a:pt x="0" y="113002"/>
                  </a:lnTo>
                  <a:lnTo>
                    <a:pt x="8923" y="69076"/>
                  </a:lnTo>
                  <a:lnTo>
                    <a:pt x="33236" y="33151"/>
                  </a:lnTo>
                  <a:lnTo>
                    <a:pt x="69253" y="8900"/>
                  </a:lnTo>
                  <a:lnTo>
                    <a:pt x="113291" y="0"/>
                  </a:lnTo>
                  <a:lnTo>
                    <a:pt x="705245" y="0"/>
                  </a:lnTo>
                  <a:lnTo>
                    <a:pt x="749283" y="8900"/>
                  </a:lnTo>
                  <a:lnTo>
                    <a:pt x="785300" y="33151"/>
                  </a:lnTo>
                  <a:lnTo>
                    <a:pt x="809613" y="69076"/>
                  </a:lnTo>
                  <a:lnTo>
                    <a:pt x="818536" y="113002"/>
                  </a:lnTo>
                  <a:lnTo>
                    <a:pt x="818536" y="2326193"/>
                  </a:lnTo>
                  <a:lnTo>
                    <a:pt x="809613" y="2370118"/>
                  </a:lnTo>
                  <a:lnTo>
                    <a:pt x="785300" y="2406044"/>
                  </a:lnTo>
                  <a:lnTo>
                    <a:pt x="749283" y="2430295"/>
                  </a:lnTo>
                  <a:lnTo>
                    <a:pt x="705245" y="2439195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10036575" y="2837024"/>
            <a:ext cx="1816100" cy="1679575"/>
            <a:chOff x="10036575" y="2837024"/>
            <a:chExt cx="1816100" cy="1679575"/>
          </a:xfrm>
        </p:grpSpPr>
        <p:sp>
          <p:nvSpPr>
            <p:cNvPr id="24" name="object 24"/>
            <p:cNvSpPr/>
            <p:nvPr/>
          </p:nvSpPr>
          <p:spPr>
            <a:xfrm>
              <a:off x="10542064" y="2837024"/>
              <a:ext cx="1310640" cy="1310640"/>
            </a:xfrm>
            <a:custGeom>
              <a:avLst/>
              <a:gdLst/>
              <a:ahLst/>
              <a:cxnLst/>
              <a:rect l="l" t="t" r="r" b="b"/>
              <a:pathLst>
                <a:path w="1310640" h="1310639">
                  <a:moveTo>
                    <a:pt x="216667" y="1310555"/>
                  </a:moveTo>
                  <a:lnTo>
                    <a:pt x="0" y="1093888"/>
                  </a:lnTo>
                  <a:lnTo>
                    <a:pt x="45168" y="1018128"/>
                  </a:lnTo>
                  <a:lnTo>
                    <a:pt x="69423" y="977729"/>
                  </a:lnTo>
                  <a:lnTo>
                    <a:pt x="94963" y="936021"/>
                  </a:lnTo>
                  <a:lnTo>
                    <a:pt x="121918" y="893278"/>
                  </a:lnTo>
                  <a:lnTo>
                    <a:pt x="150417" y="849780"/>
                  </a:lnTo>
                  <a:lnTo>
                    <a:pt x="180589" y="805801"/>
                  </a:lnTo>
                  <a:lnTo>
                    <a:pt x="212564" y="761620"/>
                  </a:lnTo>
                  <a:lnTo>
                    <a:pt x="246472" y="717512"/>
                  </a:lnTo>
                  <a:lnTo>
                    <a:pt x="282440" y="673755"/>
                  </a:lnTo>
                  <a:lnTo>
                    <a:pt x="320599" y="630625"/>
                  </a:lnTo>
                  <a:lnTo>
                    <a:pt x="361077" y="588399"/>
                  </a:lnTo>
                  <a:lnTo>
                    <a:pt x="406682" y="543908"/>
                  </a:lnTo>
                  <a:lnTo>
                    <a:pt x="453582" y="500252"/>
                  </a:lnTo>
                  <a:lnTo>
                    <a:pt x="501523" y="457560"/>
                  </a:lnTo>
                  <a:lnTo>
                    <a:pt x="550253" y="415960"/>
                  </a:lnTo>
                  <a:lnTo>
                    <a:pt x="599516" y="375580"/>
                  </a:lnTo>
                  <a:lnTo>
                    <a:pt x="649061" y="336548"/>
                  </a:lnTo>
                  <a:lnTo>
                    <a:pt x="698633" y="298993"/>
                  </a:lnTo>
                  <a:lnTo>
                    <a:pt x="747978" y="263042"/>
                  </a:lnTo>
                  <a:lnTo>
                    <a:pt x="796845" y="228825"/>
                  </a:lnTo>
                  <a:lnTo>
                    <a:pt x="844978" y="196468"/>
                  </a:lnTo>
                  <a:lnTo>
                    <a:pt x="892124" y="166100"/>
                  </a:lnTo>
                  <a:lnTo>
                    <a:pt x="938030" y="137850"/>
                  </a:lnTo>
                  <a:lnTo>
                    <a:pt x="982443" y="111845"/>
                  </a:lnTo>
                  <a:lnTo>
                    <a:pt x="1025109" y="88214"/>
                  </a:lnTo>
                  <a:lnTo>
                    <a:pt x="1065773" y="67085"/>
                  </a:lnTo>
                  <a:lnTo>
                    <a:pt x="1104184" y="48586"/>
                  </a:lnTo>
                  <a:lnTo>
                    <a:pt x="1140087" y="32845"/>
                  </a:lnTo>
                  <a:lnTo>
                    <a:pt x="1203356" y="10151"/>
                  </a:lnTo>
                  <a:lnTo>
                    <a:pt x="1253553" y="27"/>
                  </a:lnTo>
                  <a:lnTo>
                    <a:pt x="1273115" y="0"/>
                  </a:lnTo>
                  <a:lnTo>
                    <a:pt x="1288648" y="3499"/>
                  </a:lnTo>
                  <a:lnTo>
                    <a:pt x="1299900" y="10655"/>
                  </a:lnTo>
                  <a:lnTo>
                    <a:pt x="1307061" y="21912"/>
                  </a:lnTo>
                  <a:lnTo>
                    <a:pt x="1310566" y="37451"/>
                  </a:lnTo>
                  <a:lnTo>
                    <a:pt x="1310544" y="57018"/>
                  </a:lnTo>
                  <a:lnTo>
                    <a:pt x="1300429" y="107223"/>
                  </a:lnTo>
                  <a:lnTo>
                    <a:pt x="1277741" y="170499"/>
                  </a:lnTo>
                  <a:lnTo>
                    <a:pt x="1262002" y="206404"/>
                  </a:lnTo>
                  <a:lnTo>
                    <a:pt x="1243505" y="244817"/>
                  </a:lnTo>
                  <a:lnTo>
                    <a:pt x="1222377" y="285483"/>
                  </a:lnTo>
                  <a:lnTo>
                    <a:pt x="1198747" y="328149"/>
                  </a:lnTo>
                  <a:lnTo>
                    <a:pt x="1172742" y="372562"/>
                  </a:lnTo>
                  <a:lnTo>
                    <a:pt x="1144492" y="418468"/>
                  </a:lnTo>
                  <a:lnTo>
                    <a:pt x="1114124" y="465614"/>
                  </a:lnTo>
                  <a:lnTo>
                    <a:pt x="1081766" y="513746"/>
                  </a:lnTo>
                  <a:lnTo>
                    <a:pt x="1047546" y="562610"/>
                  </a:lnTo>
                  <a:lnTo>
                    <a:pt x="1011593" y="611953"/>
                  </a:lnTo>
                  <a:lnTo>
                    <a:pt x="974035" y="661522"/>
                  </a:lnTo>
                  <a:lnTo>
                    <a:pt x="935000" y="711063"/>
                  </a:lnTo>
                  <a:lnTo>
                    <a:pt x="894616" y="760323"/>
                  </a:lnTo>
                  <a:lnTo>
                    <a:pt x="853011" y="809048"/>
                  </a:lnTo>
                  <a:lnTo>
                    <a:pt x="810314" y="856984"/>
                  </a:lnTo>
                  <a:lnTo>
                    <a:pt x="766652" y="903878"/>
                  </a:lnTo>
                  <a:lnTo>
                    <a:pt x="722155" y="949477"/>
                  </a:lnTo>
                  <a:lnTo>
                    <a:pt x="679940" y="989945"/>
                  </a:lnTo>
                  <a:lnTo>
                    <a:pt x="636817" y="1028097"/>
                  </a:lnTo>
                  <a:lnTo>
                    <a:pt x="593064" y="1064061"/>
                  </a:lnTo>
                  <a:lnTo>
                    <a:pt x="548957" y="1097967"/>
                  </a:lnTo>
                  <a:lnTo>
                    <a:pt x="504775" y="1129943"/>
                  </a:lnTo>
                  <a:lnTo>
                    <a:pt x="460794" y="1160118"/>
                  </a:lnTo>
                  <a:lnTo>
                    <a:pt x="417291" y="1188621"/>
                  </a:lnTo>
                  <a:lnTo>
                    <a:pt x="374545" y="1215580"/>
                  </a:lnTo>
                  <a:lnTo>
                    <a:pt x="332832" y="1241124"/>
                  </a:lnTo>
                  <a:lnTo>
                    <a:pt x="216667" y="1310555"/>
                  </a:lnTo>
                  <a:close/>
                </a:path>
              </a:pathLst>
            </a:custGeom>
            <a:solidFill>
              <a:srgbClr val="3B87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036575" y="3930912"/>
              <a:ext cx="722630" cy="585470"/>
            </a:xfrm>
            <a:custGeom>
              <a:avLst/>
              <a:gdLst/>
              <a:ahLst/>
              <a:cxnLst/>
              <a:rect l="l" t="t" r="r" b="b"/>
              <a:pathLst>
                <a:path w="722629" h="585470">
                  <a:moveTo>
                    <a:pt x="60367" y="585077"/>
                  </a:moveTo>
                  <a:lnTo>
                    <a:pt x="0" y="577744"/>
                  </a:lnTo>
                  <a:lnTo>
                    <a:pt x="22872" y="567035"/>
                  </a:lnTo>
                  <a:lnTo>
                    <a:pt x="75779" y="533892"/>
                  </a:lnTo>
                  <a:lnTo>
                    <a:pt x="135159" y="476794"/>
                  </a:lnTo>
                  <a:lnTo>
                    <a:pt x="177449" y="394218"/>
                  </a:lnTo>
                  <a:lnTo>
                    <a:pt x="189919" y="353837"/>
                  </a:lnTo>
                  <a:lnTo>
                    <a:pt x="208035" y="305150"/>
                  </a:lnTo>
                  <a:lnTo>
                    <a:pt x="231194" y="252207"/>
                  </a:lnTo>
                  <a:lnTo>
                    <a:pt x="258797" y="199061"/>
                  </a:lnTo>
                  <a:lnTo>
                    <a:pt x="290240" y="149761"/>
                  </a:lnTo>
                  <a:lnTo>
                    <a:pt x="324923" y="108359"/>
                  </a:lnTo>
                  <a:lnTo>
                    <a:pt x="394902" y="60966"/>
                  </a:lnTo>
                  <a:lnTo>
                    <a:pt x="478404" y="27102"/>
                  </a:lnTo>
                  <a:lnTo>
                    <a:pt x="548359" y="6777"/>
                  </a:lnTo>
                  <a:lnTo>
                    <a:pt x="577693" y="0"/>
                  </a:lnTo>
                  <a:lnTo>
                    <a:pt x="722155" y="144461"/>
                  </a:lnTo>
                  <a:lnTo>
                    <a:pt x="708616" y="230205"/>
                  </a:lnTo>
                  <a:lnTo>
                    <a:pt x="676462" y="312000"/>
                  </a:lnTo>
                  <a:lnTo>
                    <a:pt x="613847" y="397180"/>
                  </a:lnTo>
                  <a:lnTo>
                    <a:pt x="411296" y="532030"/>
                  </a:lnTo>
                  <a:lnTo>
                    <a:pt x="212134" y="582251"/>
                  </a:lnTo>
                  <a:lnTo>
                    <a:pt x="60367" y="585077"/>
                  </a:lnTo>
                  <a:close/>
                </a:path>
              </a:pathLst>
            </a:custGeom>
            <a:solidFill>
              <a:srgbClr val="C169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531168" y="3751127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61680" y="409474"/>
                  </a:moveTo>
                  <a:lnTo>
                    <a:pt x="225520" y="394461"/>
                  </a:lnTo>
                  <a:lnTo>
                    <a:pt x="15032" y="183921"/>
                  </a:lnTo>
                  <a:lnTo>
                    <a:pt x="0" y="147742"/>
                  </a:lnTo>
                  <a:lnTo>
                    <a:pt x="2013" y="126818"/>
                  </a:lnTo>
                  <a:lnTo>
                    <a:pt x="10589" y="107273"/>
                  </a:lnTo>
                  <a:lnTo>
                    <a:pt x="67935" y="20208"/>
                  </a:lnTo>
                  <a:lnTo>
                    <a:pt x="81981" y="6097"/>
                  </a:lnTo>
                  <a:lnTo>
                    <a:pt x="98848" y="0"/>
                  </a:lnTo>
                  <a:lnTo>
                    <a:pt x="116471" y="2155"/>
                  </a:lnTo>
                  <a:lnTo>
                    <a:pt x="132787" y="12804"/>
                  </a:lnTo>
                  <a:lnTo>
                    <a:pt x="396688" y="276706"/>
                  </a:lnTo>
                  <a:lnTo>
                    <a:pt x="407315" y="293021"/>
                  </a:lnTo>
                  <a:lnTo>
                    <a:pt x="409467" y="310638"/>
                  </a:lnTo>
                  <a:lnTo>
                    <a:pt x="403367" y="327489"/>
                  </a:lnTo>
                  <a:lnTo>
                    <a:pt x="389233" y="341507"/>
                  </a:lnTo>
                  <a:lnTo>
                    <a:pt x="302168" y="398903"/>
                  </a:lnTo>
                  <a:lnTo>
                    <a:pt x="282616" y="407458"/>
                  </a:lnTo>
                  <a:lnTo>
                    <a:pt x="261680" y="409474"/>
                  </a:lnTo>
                  <a:close/>
                </a:path>
              </a:pathLst>
            </a:custGeom>
            <a:solidFill>
              <a:srgbClr val="CCD5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036575" y="4121896"/>
              <a:ext cx="551815" cy="393700"/>
            </a:xfrm>
            <a:custGeom>
              <a:avLst/>
              <a:gdLst/>
              <a:ahLst/>
              <a:cxnLst/>
              <a:rect l="l" t="t" r="r" b="b"/>
              <a:pathLst>
                <a:path w="551815" h="393700">
                  <a:moveTo>
                    <a:pt x="183609" y="393622"/>
                  </a:moveTo>
                  <a:lnTo>
                    <a:pt x="51617" y="393331"/>
                  </a:lnTo>
                  <a:lnTo>
                    <a:pt x="0" y="386812"/>
                  </a:lnTo>
                  <a:lnTo>
                    <a:pt x="22872" y="376102"/>
                  </a:lnTo>
                  <a:lnTo>
                    <a:pt x="75786" y="342954"/>
                  </a:lnTo>
                  <a:lnTo>
                    <a:pt x="135181" y="285840"/>
                  </a:lnTo>
                  <a:lnTo>
                    <a:pt x="177500" y="203235"/>
                  </a:lnTo>
                  <a:lnTo>
                    <a:pt x="187487" y="170424"/>
                  </a:lnTo>
                  <a:lnTo>
                    <a:pt x="201481" y="131438"/>
                  </a:lnTo>
                  <a:lnTo>
                    <a:pt x="219085" y="88583"/>
                  </a:lnTo>
                  <a:lnTo>
                    <a:pt x="239901" y="44168"/>
                  </a:lnTo>
                  <a:lnTo>
                    <a:pt x="264040" y="11648"/>
                  </a:lnTo>
                  <a:lnTo>
                    <a:pt x="291305" y="0"/>
                  </a:lnTo>
                  <a:lnTo>
                    <a:pt x="315456" y="6832"/>
                  </a:lnTo>
                  <a:lnTo>
                    <a:pt x="330257" y="29756"/>
                  </a:lnTo>
                  <a:lnTo>
                    <a:pt x="329468" y="66381"/>
                  </a:lnTo>
                  <a:lnTo>
                    <a:pt x="325835" y="112593"/>
                  </a:lnTo>
                  <a:lnTo>
                    <a:pt x="339694" y="143017"/>
                  </a:lnTo>
                  <a:lnTo>
                    <a:pt x="367628" y="157680"/>
                  </a:lnTo>
                  <a:lnTo>
                    <a:pt x="442029" y="157680"/>
                  </a:lnTo>
                  <a:lnTo>
                    <a:pt x="463423" y="173853"/>
                  </a:lnTo>
                  <a:lnTo>
                    <a:pt x="472297" y="199677"/>
                  </a:lnTo>
                  <a:lnTo>
                    <a:pt x="469385" y="228818"/>
                  </a:lnTo>
                  <a:lnTo>
                    <a:pt x="468996" y="255076"/>
                  </a:lnTo>
                  <a:lnTo>
                    <a:pt x="483505" y="273206"/>
                  </a:lnTo>
                  <a:lnTo>
                    <a:pt x="511494" y="276916"/>
                  </a:lnTo>
                  <a:lnTo>
                    <a:pt x="518902" y="276916"/>
                  </a:lnTo>
                  <a:lnTo>
                    <a:pt x="361683" y="358784"/>
                  </a:lnTo>
                  <a:lnTo>
                    <a:pt x="183609" y="393622"/>
                  </a:lnTo>
                  <a:close/>
                </a:path>
                <a:path w="551815" h="393700">
                  <a:moveTo>
                    <a:pt x="442029" y="157680"/>
                  </a:moveTo>
                  <a:lnTo>
                    <a:pt x="367628" y="157680"/>
                  </a:lnTo>
                  <a:lnTo>
                    <a:pt x="406218" y="156613"/>
                  </a:lnTo>
                  <a:lnTo>
                    <a:pt x="441739" y="157461"/>
                  </a:lnTo>
                  <a:lnTo>
                    <a:pt x="442029" y="157680"/>
                  </a:lnTo>
                  <a:close/>
                </a:path>
                <a:path w="551815" h="393700">
                  <a:moveTo>
                    <a:pt x="551548" y="259916"/>
                  </a:moveTo>
                  <a:close/>
                </a:path>
                <a:path w="551815" h="393700">
                  <a:moveTo>
                    <a:pt x="518902" y="276916"/>
                  </a:moveTo>
                  <a:lnTo>
                    <a:pt x="511494" y="276916"/>
                  </a:lnTo>
                  <a:lnTo>
                    <a:pt x="551548" y="259916"/>
                  </a:lnTo>
                  <a:lnTo>
                    <a:pt x="518902" y="276916"/>
                  </a:lnTo>
                  <a:close/>
                </a:path>
              </a:pathLst>
            </a:custGeom>
            <a:solidFill>
              <a:srgbClr val="FF93C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5556250">
              <a:lnSpc>
                <a:spcPct val="100000"/>
              </a:lnSpc>
              <a:spcBef>
                <a:spcPts val="105"/>
              </a:spcBef>
            </a:pPr>
            <a:r>
              <a:rPr dirty="0" spc="800"/>
              <a:t>M</a:t>
            </a:r>
            <a:r>
              <a:rPr dirty="0" spc="1105"/>
              <a:t>A</a:t>
            </a:r>
            <a:r>
              <a:rPr dirty="0" spc="700"/>
              <a:t>N</a:t>
            </a:r>
            <a:r>
              <a:rPr dirty="0" spc="1070"/>
              <a:t>I</a:t>
            </a:r>
            <a:r>
              <a:rPr dirty="0" spc="95"/>
              <a:t>P</a:t>
            </a:r>
            <a:r>
              <a:rPr dirty="0" spc="195"/>
              <a:t>U</a:t>
            </a:r>
            <a:r>
              <a:rPr dirty="0" spc="30"/>
              <a:t>L</a:t>
            </a:r>
            <a:r>
              <a:rPr dirty="0" spc="1105"/>
              <a:t>A</a:t>
            </a:r>
            <a:r>
              <a:rPr dirty="0" spc="365"/>
              <a:t>T</a:t>
            </a:r>
            <a:r>
              <a:rPr dirty="0" spc="-720"/>
              <a:t>E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539316" y="1111015"/>
            <a:ext cx="2919095" cy="887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650" spc="370" b="1">
                <a:solidFill>
                  <a:srgbClr val="EFF1F4"/>
                </a:solidFill>
                <a:latin typeface="Arial"/>
                <a:cs typeface="Arial"/>
              </a:rPr>
              <a:t>S</a:t>
            </a:r>
            <a:r>
              <a:rPr dirty="0" sz="5650" spc="-65" b="1">
                <a:solidFill>
                  <a:srgbClr val="EFF1F4"/>
                </a:solidFill>
                <a:latin typeface="Arial"/>
                <a:cs typeface="Arial"/>
              </a:rPr>
              <a:t>E</a:t>
            </a:r>
            <a:r>
              <a:rPr dirty="0" sz="5650" spc="30" b="1">
                <a:solidFill>
                  <a:srgbClr val="EFF1F4"/>
                </a:solidFill>
                <a:latin typeface="Arial"/>
                <a:cs typeface="Arial"/>
              </a:rPr>
              <a:t>L</a:t>
            </a:r>
            <a:r>
              <a:rPr dirty="0" sz="5650" spc="-65" b="1">
                <a:solidFill>
                  <a:srgbClr val="EFF1F4"/>
                </a:solidFill>
                <a:latin typeface="Arial"/>
                <a:cs typeface="Arial"/>
              </a:rPr>
              <a:t>E</a:t>
            </a:r>
            <a:r>
              <a:rPr dirty="0" sz="5650" spc="505" b="1">
                <a:solidFill>
                  <a:srgbClr val="EFF1F4"/>
                </a:solidFill>
                <a:latin typeface="Arial"/>
                <a:cs typeface="Arial"/>
              </a:rPr>
              <a:t>C</a:t>
            </a:r>
            <a:r>
              <a:rPr dirty="0" sz="5650" spc="-290" b="1">
                <a:solidFill>
                  <a:srgbClr val="EFF1F4"/>
                </a:solidFill>
                <a:latin typeface="Arial"/>
                <a:cs typeface="Arial"/>
              </a:rPr>
              <a:t>T</a:t>
            </a:r>
            <a:endParaRPr sz="565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72046" y="1089607"/>
            <a:ext cx="1057275" cy="1057275"/>
            <a:chOff x="372046" y="1089607"/>
            <a:chExt cx="1057275" cy="1057275"/>
          </a:xfrm>
        </p:grpSpPr>
        <p:sp>
          <p:nvSpPr>
            <p:cNvPr id="31" name="object 31"/>
            <p:cNvSpPr/>
            <p:nvPr/>
          </p:nvSpPr>
          <p:spPr>
            <a:xfrm>
              <a:off x="372033" y="1089608"/>
              <a:ext cx="1057275" cy="1057275"/>
            </a:xfrm>
            <a:custGeom>
              <a:avLst/>
              <a:gdLst/>
              <a:ahLst/>
              <a:cxnLst/>
              <a:rect l="l" t="t" r="r" b="b"/>
              <a:pathLst>
                <a:path w="1057275" h="1057275">
                  <a:moveTo>
                    <a:pt x="1000442" y="528612"/>
                  </a:moveTo>
                  <a:lnTo>
                    <a:pt x="998169" y="482371"/>
                  </a:lnTo>
                  <a:lnTo>
                    <a:pt x="991374" y="436575"/>
                  </a:lnTo>
                  <a:lnTo>
                    <a:pt x="980122" y="391655"/>
                  </a:lnTo>
                  <a:lnTo>
                    <a:pt x="964526" y="348068"/>
                  </a:lnTo>
                  <a:lnTo>
                    <a:pt x="944740" y="306222"/>
                  </a:lnTo>
                  <a:lnTo>
                    <a:pt x="920927" y="266509"/>
                  </a:lnTo>
                  <a:lnTo>
                    <a:pt x="893356" y="229323"/>
                  </a:lnTo>
                  <a:lnTo>
                    <a:pt x="862266" y="195008"/>
                  </a:lnTo>
                  <a:lnTo>
                    <a:pt x="827951" y="163918"/>
                  </a:lnTo>
                  <a:lnTo>
                    <a:pt x="790765" y="136347"/>
                  </a:lnTo>
                  <a:lnTo>
                    <a:pt x="751065" y="112534"/>
                  </a:lnTo>
                  <a:lnTo>
                    <a:pt x="709206" y="92748"/>
                  </a:lnTo>
                  <a:lnTo>
                    <a:pt x="665619" y="77152"/>
                  </a:lnTo>
                  <a:lnTo>
                    <a:pt x="620699" y="65900"/>
                  </a:lnTo>
                  <a:lnTo>
                    <a:pt x="574903" y="59105"/>
                  </a:lnTo>
                  <a:lnTo>
                    <a:pt x="528662" y="56832"/>
                  </a:lnTo>
                  <a:lnTo>
                    <a:pt x="517080" y="56972"/>
                  </a:lnTo>
                  <a:lnTo>
                    <a:pt x="470916" y="60375"/>
                  </a:lnTo>
                  <a:lnTo>
                    <a:pt x="425297" y="68300"/>
                  </a:lnTo>
                  <a:lnTo>
                    <a:pt x="380669" y="80645"/>
                  </a:lnTo>
                  <a:lnTo>
                    <a:pt x="337477" y="97307"/>
                  </a:lnTo>
                  <a:lnTo>
                    <a:pt x="296125" y="118122"/>
                  </a:lnTo>
                  <a:lnTo>
                    <a:pt x="257009" y="142900"/>
                  </a:lnTo>
                  <a:lnTo>
                    <a:pt x="220510" y="171373"/>
                  </a:lnTo>
                  <a:lnTo>
                    <a:pt x="186982" y="203301"/>
                  </a:lnTo>
                  <a:lnTo>
                    <a:pt x="156743" y="238366"/>
                  </a:lnTo>
                  <a:lnTo>
                    <a:pt x="130086" y="276212"/>
                  </a:lnTo>
                  <a:lnTo>
                    <a:pt x="107264" y="316496"/>
                  </a:lnTo>
                  <a:lnTo>
                    <a:pt x="88493" y="358825"/>
                  </a:lnTo>
                  <a:lnTo>
                    <a:pt x="73977" y="402780"/>
                  </a:lnTo>
                  <a:lnTo>
                    <a:pt x="63830" y="447954"/>
                  </a:lnTo>
                  <a:lnTo>
                    <a:pt x="58166" y="493903"/>
                  </a:lnTo>
                  <a:lnTo>
                    <a:pt x="56883" y="528612"/>
                  </a:lnTo>
                  <a:lnTo>
                    <a:pt x="57035" y="540194"/>
                  </a:lnTo>
                  <a:lnTo>
                    <a:pt x="60439" y="586359"/>
                  </a:lnTo>
                  <a:lnTo>
                    <a:pt x="68351" y="631977"/>
                  </a:lnTo>
                  <a:lnTo>
                    <a:pt x="80695" y="676605"/>
                  </a:lnTo>
                  <a:lnTo>
                    <a:pt x="97358" y="719797"/>
                  </a:lnTo>
                  <a:lnTo>
                    <a:pt x="118173" y="761149"/>
                  </a:lnTo>
                  <a:lnTo>
                    <a:pt x="142951" y="800265"/>
                  </a:lnTo>
                  <a:lnTo>
                    <a:pt x="171437" y="836764"/>
                  </a:lnTo>
                  <a:lnTo>
                    <a:pt x="203352" y="870292"/>
                  </a:lnTo>
                  <a:lnTo>
                    <a:pt x="238417" y="900531"/>
                  </a:lnTo>
                  <a:lnTo>
                    <a:pt x="276263" y="927201"/>
                  </a:lnTo>
                  <a:lnTo>
                    <a:pt x="316547" y="950010"/>
                  </a:lnTo>
                  <a:lnTo>
                    <a:pt x="358876" y="968781"/>
                  </a:lnTo>
                  <a:lnTo>
                    <a:pt x="402844" y="983297"/>
                  </a:lnTo>
                  <a:lnTo>
                    <a:pt x="448017" y="993444"/>
                  </a:lnTo>
                  <a:lnTo>
                    <a:pt x="493966" y="999109"/>
                  </a:lnTo>
                  <a:lnTo>
                    <a:pt x="528662" y="1000391"/>
                  </a:lnTo>
                  <a:lnTo>
                    <a:pt x="540245" y="1000252"/>
                  </a:lnTo>
                  <a:lnTo>
                    <a:pt x="586422" y="996835"/>
                  </a:lnTo>
                  <a:lnTo>
                    <a:pt x="632040" y="988923"/>
                  </a:lnTo>
                  <a:lnTo>
                    <a:pt x="676656" y="976579"/>
                  </a:lnTo>
                  <a:lnTo>
                    <a:pt x="719848" y="959916"/>
                  </a:lnTo>
                  <a:lnTo>
                    <a:pt x="761199" y="939101"/>
                  </a:lnTo>
                  <a:lnTo>
                    <a:pt x="800315" y="914323"/>
                  </a:lnTo>
                  <a:lnTo>
                    <a:pt x="836815" y="885837"/>
                  </a:lnTo>
                  <a:lnTo>
                    <a:pt x="870356" y="853922"/>
                  </a:lnTo>
                  <a:lnTo>
                    <a:pt x="900595" y="818857"/>
                  </a:lnTo>
                  <a:lnTo>
                    <a:pt x="927252" y="781011"/>
                  </a:lnTo>
                  <a:lnTo>
                    <a:pt x="950074" y="740727"/>
                  </a:lnTo>
                  <a:lnTo>
                    <a:pt x="968832" y="698398"/>
                  </a:lnTo>
                  <a:lnTo>
                    <a:pt x="983348" y="654431"/>
                  </a:lnTo>
                  <a:lnTo>
                    <a:pt x="993495" y="609257"/>
                  </a:lnTo>
                  <a:lnTo>
                    <a:pt x="999159" y="563308"/>
                  </a:lnTo>
                  <a:lnTo>
                    <a:pt x="1000442" y="528612"/>
                  </a:lnTo>
                  <a:close/>
                </a:path>
                <a:path w="1057275" h="1057275">
                  <a:moveTo>
                    <a:pt x="1057275" y="528624"/>
                  </a:moveTo>
                  <a:lnTo>
                    <a:pt x="1055116" y="480568"/>
                  </a:lnTo>
                  <a:lnTo>
                    <a:pt x="1048753" y="433717"/>
                  </a:lnTo>
                  <a:lnTo>
                    <a:pt x="1038364" y="388251"/>
                  </a:lnTo>
                  <a:lnTo>
                    <a:pt x="1024153" y="344347"/>
                  </a:lnTo>
                  <a:lnTo>
                    <a:pt x="1021054" y="337045"/>
                  </a:lnTo>
                  <a:lnTo>
                    <a:pt x="1021054" y="528624"/>
                  </a:lnTo>
                  <a:lnTo>
                    <a:pt x="1018794" y="575983"/>
                  </a:lnTo>
                  <a:lnTo>
                    <a:pt x="1012151" y="622071"/>
                  </a:lnTo>
                  <a:lnTo>
                    <a:pt x="1001344" y="666711"/>
                  </a:lnTo>
                  <a:lnTo>
                    <a:pt x="986574" y="709663"/>
                  </a:lnTo>
                  <a:lnTo>
                    <a:pt x="968057" y="750735"/>
                  </a:lnTo>
                  <a:lnTo>
                    <a:pt x="945984" y="789711"/>
                  </a:lnTo>
                  <a:lnTo>
                    <a:pt x="920584" y="826389"/>
                  </a:lnTo>
                  <a:lnTo>
                    <a:pt x="892048" y="860564"/>
                  </a:lnTo>
                  <a:lnTo>
                    <a:pt x="860590" y="892022"/>
                  </a:lnTo>
                  <a:lnTo>
                    <a:pt x="826414" y="920559"/>
                  </a:lnTo>
                  <a:lnTo>
                    <a:pt x="789724" y="945959"/>
                  </a:lnTo>
                  <a:lnTo>
                    <a:pt x="750747" y="968032"/>
                  </a:lnTo>
                  <a:lnTo>
                    <a:pt x="709676" y="986548"/>
                  </a:lnTo>
                  <a:lnTo>
                    <a:pt x="666711" y="1001318"/>
                  </a:lnTo>
                  <a:lnTo>
                    <a:pt x="622084" y="1012126"/>
                  </a:lnTo>
                  <a:lnTo>
                    <a:pt x="575983" y="1018755"/>
                  </a:lnTo>
                  <a:lnTo>
                    <a:pt x="528624" y="1021016"/>
                  </a:lnTo>
                  <a:lnTo>
                    <a:pt x="481279" y="1018755"/>
                  </a:lnTo>
                  <a:lnTo>
                    <a:pt x="435190" y="1012126"/>
                  </a:lnTo>
                  <a:lnTo>
                    <a:pt x="390563" y="1001318"/>
                  </a:lnTo>
                  <a:lnTo>
                    <a:pt x="347611" y="986548"/>
                  </a:lnTo>
                  <a:lnTo>
                    <a:pt x="306552" y="968032"/>
                  </a:lnTo>
                  <a:lnTo>
                    <a:pt x="267563" y="945959"/>
                  </a:lnTo>
                  <a:lnTo>
                    <a:pt x="230886" y="920559"/>
                  </a:lnTo>
                  <a:lnTo>
                    <a:pt x="196710" y="892022"/>
                  </a:lnTo>
                  <a:lnTo>
                    <a:pt x="165252" y="860564"/>
                  </a:lnTo>
                  <a:lnTo>
                    <a:pt x="136715" y="826401"/>
                  </a:lnTo>
                  <a:lnTo>
                    <a:pt x="111302" y="789711"/>
                  </a:lnTo>
                  <a:lnTo>
                    <a:pt x="89230" y="750735"/>
                  </a:lnTo>
                  <a:lnTo>
                    <a:pt x="70713" y="709663"/>
                  </a:lnTo>
                  <a:lnTo>
                    <a:pt x="55943" y="666711"/>
                  </a:lnTo>
                  <a:lnTo>
                    <a:pt x="45135" y="622084"/>
                  </a:lnTo>
                  <a:lnTo>
                    <a:pt x="38493" y="575983"/>
                  </a:lnTo>
                  <a:lnTo>
                    <a:pt x="36233" y="528624"/>
                  </a:lnTo>
                  <a:lnTo>
                    <a:pt x="38493" y="481266"/>
                  </a:lnTo>
                  <a:lnTo>
                    <a:pt x="45135" y="435178"/>
                  </a:lnTo>
                  <a:lnTo>
                    <a:pt x="55943" y="390550"/>
                  </a:lnTo>
                  <a:lnTo>
                    <a:pt x="70713" y="347599"/>
                  </a:lnTo>
                  <a:lnTo>
                    <a:pt x="89230" y="306527"/>
                  </a:lnTo>
                  <a:lnTo>
                    <a:pt x="111302" y="267550"/>
                  </a:lnTo>
                  <a:lnTo>
                    <a:pt x="136715" y="230873"/>
                  </a:lnTo>
                  <a:lnTo>
                    <a:pt x="165252" y="196697"/>
                  </a:lnTo>
                  <a:lnTo>
                    <a:pt x="196710" y="165239"/>
                  </a:lnTo>
                  <a:lnTo>
                    <a:pt x="230886" y="136702"/>
                  </a:lnTo>
                  <a:lnTo>
                    <a:pt x="267563" y="111302"/>
                  </a:lnTo>
                  <a:lnTo>
                    <a:pt x="306539" y="89230"/>
                  </a:lnTo>
                  <a:lnTo>
                    <a:pt x="347611" y="70700"/>
                  </a:lnTo>
                  <a:lnTo>
                    <a:pt x="390563" y="55943"/>
                  </a:lnTo>
                  <a:lnTo>
                    <a:pt x="435178" y="45135"/>
                  </a:lnTo>
                  <a:lnTo>
                    <a:pt x="481279" y="38493"/>
                  </a:lnTo>
                  <a:lnTo>
                    <a:pt x="528624" y="36233"/>
                  </a:lnTo>
                  <a:lnTo>
                    <a:pt x="575983" y="38493"/>
                  </a:lnTo>
                  <a:lnTo>
                    <a:pt x="622084" y="45135"/>
                  </a:lnTo>
                  <a:lnTo>
                    <a:pt x="666711" y="55943"/>
                  </a:lnTo>
                  <a:lnTo>
                    <a:pt x="709676" y="70700"/>
                  </a:lnTo>
                  <a:lnTo>
                    <a:pt x="750747" y="89230"/>
                  </a:lnTo>
                  <a:lnTo>
                    <a:pt x="789724" y="111302"/>
                  </a:lnTo>
                  <a:lnTo>
                    <a:pt x="826414" y="136702"/>
                  </a:lnTo>
                  <a:lnTo>
                    <a:pt x="860590" y="165239"/>
                  </a:lnTo>
                  <a:lnTo>
                    <a:pt x="892048" y="196697"/>
                  </a:lnTo>
                  <a:lnTo>
                    <a:pt x="920597" y="230873"/>
                  </a:lnTo>
                  <a:lnTo>
                    <a:pt x="945997" y="267550"/>
                  </a:lnTo>
                  <a:lnTo>
                    <a:pt x="968070" y="306527"/>
                  </a:lnTo>
                  <a:lnTo>
                    <a:pt x="986586" y="347599"/>
                  </a:lnTo>
                  <a:lnTo>
                    <a:pt x="1001356" y="390550"/>
                  </a:lnTo>
                  <a:lnTo>
                    <a:pt x="1012164" y="435178"/>
                  </a:lnTo>
                  <a:lnTo>
                    <a:pt x="1018794" y="481266"/>
                  </a:lnTo>
                  <a:lnTo>
                    <a:pt x="1021054" y="528624"/>
                  </a:lnTo>
                  <a:lnTo>
                    <a:pt x="1021054" y="337045"/>
                  </a:lnTo>
                  <a:lnTo>
                    <a:pt x="984999" y="262026"/>
                  </a:lnTo>
                  <a:lnTo>
                    <a:pt x="960437" y="223964"/>
                  </a:lnTo>
                  <a:lnTo>
                    <a:pt x="932789" y="188226"/>
                  </a:lnTo>
                  <a:lnTo>
                    <a:pt x="902258" y="155003"/>
                  </a:lnTo>
                  <a:lnTo>
                    <a:pt x="869035" y="124472"/>
                  </a:lnTo>
                  <a:lnTo>
                    <a:pt x="833297" y="96837"/>
                  </a:lnTo>
                  <a:lnTo>
                    <a:pt x="795235" y="72275"/>
                  </a:lnTo>
                  <a:lnTo>
                    <a:pt x="755040" y="50977"/>
                  </a:lnTo>
                  <a:lnTo>
                    <a:pt x="712901" y="33134"/>
                  </a:lnTo>
                  <a:lnTo>
                    <a:pt x="668997" y="18923"/>
                  </a:lnTo>
                  <a:lnTo>
                    <a:pt x="623531" y="8534"/>
                  </a:lnTo>
                  <a:lnTo>
                    <a:pt x="576668" y="2171"/>
                  </a:lnTo>
                  <a:lnTo>
                    <a:pt x="528624" y="0"/>
                  </a:lnTo>
                  <a:lnTo>
                    <a:pt x="480568" y="2171"/>
                  </a:lnTo>
                  <a:lnTo>
                    <a:pt x="433717" y="8534"/>
                  </a:lnTo>
                  <a:lnTo>
                    <a:pt x="388251" y="18923"/>
                  </a:lnTo>
                  <a:lnTo>
                    <a:pt x="344347" y="33134"/>
                  </a:lnTo>
                  <a:lnTo>
                    <a:pt x="302209" y="50977"/>
                  </a:lnTo>
                  <a:lnTo>
                    <a:pt x="262013" y="72275"/>
                  </a:lnTo>
                  <a:lnTo>
                    <a:pt x="223964" y="96837"/>
                  </a:lnTo>
                  <a:lnTo>
                    <a:pt x="188226" y="124472"/>
                  </a:lnTo>
                  <a:lnTo>
                    <a:pt x="155003" y="155003"/>
                  </a:lnTo>
                  <a:lnTo>
                    <a:pt x="124472" y="188226"/>
                  </a:lnTo>
                  <a:lnTo>
                    <a:pt x="96837" y="223964"/>
                  </a:lnTo>
                  <a:lnTo>
                    <a:pt x="72275" y="262026"/>
                  </a:lnTo>
                  <a:lnTo>
                    <a:pt x="50977" y="302209"/>
                  </a:lnTo>
                  <a:lnTo>
                    <a:pt x="33134" y="344347"/>
                  </a:lnTo>
                  <a:lnTo>
                    <a:pt x="18923" y="388251"/>
                  </a:lnTo>
                  <a:lnTo>
                    <a:pt x="8534" y="433717"/>
                  </a:lnTo>
                  <a:lnTo>
                    <a:pt x="2171" y="480568"/>
                  </a:lnTo>
                  <a:lnTo>
                    <a:pt x="0" y="528624"/>
                  </a:lnTo>
                  <a:lnTo>
                    <a:pt x="2171" y="576668"/>
                  </a:lnTo>
                  <a:lnTo>
                    <a:pt x="8534" y="623531"/>
                  </a:lnTo>
                  <a:lnTo>
                    <a:pt x="18923" y="668997"/>
                  </a:lnTo>
                  <a:lnTo>
                    <a:pt x="33134" y="712901"/>
                  </a:lnTo>
                  <a:lnTo>
                    <a:pt x="50977" y="755040"/>
                  </a:lnTo>
                  <a:lnTo>
                    <a:pt x="72275" y="795235"/>
                  </a:lnTo>
                  <a:lnTo>
                    <a:pt x="96837" y="833297"/>
                  </a:lnTo>
                  <a:lnTo>
                    <a:pt x="124472" y="869022"/>
                  </a:lnTo>
                  <a:lnTo>
                    <a:pt x="155003" y="902246"/>
                  </a:lnTo>
                  <a:lnTo>
                    <a:pt x="188226" y="932776"/>
                  </a:lnTo>
                  <a:lnTo>
                    <a:pt x="223964" y="960412"/>
                  </a:lnTo>
                  <a:lnTo>
                    <a:pt x="262013" y="984973"/>
                  </a:lnTo>
                  <a:lnTo>
                    <a:pt x="302209" y="1006271"/>
                  </a:lnTo>
                  <a:lnTo>
                    <a:pt x="344347" y="1024128"/>
                  </a:lnTo>
                  <a:lnTo>
                    <a:pt x="388251" y="1038339"/>
                  </a:lnTo>
                  <a:lnTo>
                    <a:pt x="433717" y="1048715"/>
                  </a:lnTo>
                  <a:lnTo>
                    <a:pt x="480568" y="1055077"/>
                  </a:lnTo>
                  <a:lnTo>
                    <a:pt x="528624" y="1057249"/>
                  </a:lnTo>
                  <a:lnTo>
                    <a:pt x="576681" y="1055077"/>
                  </a:lnTo>
                  <a:lnTo>
                    <a:pt x="623531" y="1048715"/>
                  </a:lnTo>
                  <a:lnTo>
                    <a:pt x="669010" y="1038339"/>
                  </a:lnTo>
                  <a:lnTo>
                    <a:pt x="712914" y="1024128"/>
                  </a:lnTo>
                  <a:lnTo>
                    <a:pt x="720255" y="1021016"/>
                  </a:lnTo>
                  <a:lnTo>
                    <a:pt x="755053" y="1006271"/>
                  </a:lnTo>
                  <a:lnTo>
                    <a:pt x="795248" y="984973"/>
                  </a:lnTo>
                  <a:lnTo>
                    <a:pt x="833310" y="960412"/>
                  </a:lnTo>
                  <a:lnTo>
                    <a:pt x="869048" y="932776"/>
                  </a:lnTo>
                  <a:lnTo>
                    <a:pt x="902271" y="902246"/>
                  </a:lnTo>
                  <a:lnTo>
                    <a:pt x="932802" y="869022"/>
                  </a:lnTo>
                  <a:lnTo>
                    <a:pt x="960437" y="833297"/>
                  </a:lnTo>
                  <a:lnTo>
                    <a:pt x="985012" y="795235"/>
                  </a:lnTo>
                  <a:lnTo>
                    <a:pt x="1006309" y="755040"/>
                  </a:lnTo>
                  <a:lnTo>
                    <a:pt x="1024153" y="712901"/>
                  </a:lnTo>
                  <a:lnTo>
                    <a:pt x="1038364" y="668997"/>
                  </a:lnTo>
                  <a:lnTo>
                    <a:pt x="1048753" y="623531"/>
                  </a:lnTo>
                  <a:lnTo>
                    <a:pt x="1055116" y="576668"/>
                  </a:lnTo>
                  <a:lnTo>
                    <a:pt x="1057275" y="528624"/>
                  </a:lnTo>
                  <a:close/>
                </a:path>
              </a:pathLst>
            </a:custGeom>
            <a:solidFill>
              <a:srgbClr val="5CE6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16126" y="1301749"/>
              <a:ext cx="391795" cy="626745"/>
            </a:xfrm>
            <a:custGeom>
              <a:avLst/>
              <a:gdLst/>
              <a:ahLst/>
              <a:cxnLst/>
              <a:rect l="l" t="t" r="r" b="b"/>
              <a:pathLst>
                <a:path w="391794" h="626744">
                  <a:moveTo>
                    <a:pt x="390916" y="626202"/>
                  </a:moveTo>
                  <a:lnTo>
                    <a:pt x="7570" y="624997"/>
                  </a:lnTo>
                  <a:lnTo>
                    <a:pt x="8098" y="467516"/>
                  </a:lnTo>
                  <a:lnTo>
                    <a:pt x="42068" y="467590"/>
                  </a:lnTo>
                  <a:lnTo>
                    <a:pt x="52591" y="466753"/>
                  </a:lnTo>
                  <a:lnTo>
                    <a:pt x="83604" y="438684"/>
                  </a:lnTo>
                  <a:lnTo>
                    <a:pt x="87024" y="218506"/>
                  </a:lnTo>
                  <a:lnTo>
                    <a:pt x="0" y="218221"/>
                  </a:lnTo>
                  <a:lnTo>
                    <a:pt x="380" y="78122"/>
                  </a:lnTo>
                  <a:lnTo>
                    <a:pt x="39690" y="74654"/>
                  </a:lnTo>
                  <a:lnTo>
                    <a:pt x="77974" y="62484"/>
                  </a:lnTo>
                  <a:lnTo>
                    <a:pt x="111745" y="30745"/>
                  </a:lnTo>
                  <a:lnTo>
                    <a:pt x="118277" y="0"/>
                  </a:lnTo>
                  <a:lnTo>
                    <a:pt x="314856" y="676"/>
                  </a:lnTo>
                  <a:lnTo>
                    <a:pt x="313513" y="422613"/>
                  </a:lnTo>
                  <a:lnTo>
                    <a:pt x="314321" y="435604"/>
                  </a:lnTo>
                  <a:lnTo>
                    <a:pt x="316861" y="446126"/>
                  </a:lnTo>
                  <a:lnTo>
                    <a:pt x="352284" y="468028"/>
                  </a:lnTo>
                  <a:lnTo>
                    <a:pt x="391519" y="468690"/>
                  </a:lnTo>
                  <a:lnTo>
                    <a:pt x="390916" y="6262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3691" y="1068278"/>
            <a:ext cx="1104899" cy="110486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3116" y="1630120"/>
            <a:ext cx="6874509" cy="13608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750" spc="570" b="1">
                <a:solidFill>
                  <a:srgbClr val="EFF1F4"/>
                </a:solidFill>
                <a:latin typeface="Arial"/>
                <a:cs typeface="Arial"/>
              </a:rPr>
              <a:t>S</a:t>
            </a:r>
            <a:r>
              <a:rPr dirty="0" sz="8750" spc="-105" b="1">
                <a:solidFill>
                  <a:srgbClr val="EFF1F4"/>
                </a:solidFill>
                <a:latin typeface="Arial"/>
                <a:cs typeface="Arial"/>
              </a:rPr>
              <a:t>E</a:t>
            </a:r>
            <a:r>
              <a:rPr dirty="0" sz="8750" spc="45" b="1">
                <a:solidFill>
                  <a:srgbClr val="EFF1F4"/>
                </a:solidFill>
                <a:latin typeface="Arial"/>
                <a:cs typeface="Arial"/>
              </a:rPr>
              <a:t>L</a:t>
            </a:r>
            <a:r>
              <a:rPr dirty="0" sz="8750" spc="-105" b="1">
                <a:solidFill>
                  <a:srgbClr val="EFF1F4"/>
                </a:solidFill>
                <a:latin typeface="Arial"/>
                <a:cs typeface="Arial"/>
              </a:rPr>
              <a:t>E</a:t>
            </a:r>
            <a:r>
              <a:rPr dirty="0" sz="8750" spc="780" b="1">
                <a:solidFill>
                  <a:srgbClr val="EFF1F4"/>
                </a:solidFill>
                <a:latin typeface="Arial"/>
                <a:cs typeface="Arial"/>
              </a:rPr>
              <a:t>C</a:t>
            </a:r>
            <a:r>
              <a:rPr dirty="0" sz="8750" spc="565" b="1">
                <a:solidFill>
                  <a:srgbClr val="EFF1F4"/>
                </a:solidFill>
                <a:latin typeface="Arial"/>
                <a:cs typeface="Arial"/>
              </a:rPr>
              <a:t>T</a:t>
            </a:r>
            <a:r>
              <a:rPr dirty="0" sz="8750" spc="1655" b="1">
                <a:solidFill>
                  <a:srgbClr val="EFF1F4"/>
                </a:solidFill>
                <a:latin typeface="Arial"/>
                <a:cs typeface="Arial"/>
              </a:rPr>
              <a:t>I</a:t>
            </a:r>
            <a:r>
              <a:rPr dirty="0" sz="8750" spc="1090" b="1">
                <a:solidFill>
                  <a:srgbClr val="EFF1F4"/>
                </a:solidFill>
                <a:latin typeface="Arial"/>
                <a:cs typeface="Arial"/>
              </a:rPr>
              <a:t>N</a:t>
            </a:r>
            <a:r>
              <a:rPr dirty="0" sz="8750" spc="-675" b="1">
                <a:solidFill>
                  <a:srgbClr val="EFF1F4"/>
                </a:solidFill>
                <a:latin typeface="Arial"/>
                <a:cs typeface="Arial"/>
              </a:rPr>
              <a:t>G</a:t>
            </a:r>
            <a:endParaRPr sz="87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191" y="5019263"/>
            <a:ext cx="136770" cy="1367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34650" y="3132534"/>
            <a:ext cx="5904230" cy="22034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600"/>
              </a:lnSpc>
              <a:spcBef>
                <a:spcPts val="90"/>
              </a:spcBef>
            </a:pPr>
            <a:r>
              <a:rPr dirty="0" sz="4050" spc="-5">
                <a:solidFill>
                  <a:srgbClr val="EFF1F4"/>
                </a:solidFill>
                <a:latin typeface="Arial MT"/>
                <a:cs typeface="Arial MT"/>
              </a:rPr>
              <a:t>getElementById </a:t>
            </a:r>
            <a:r>
              <a:rPr dirty="0" sz="4050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4050" spc="-75">
                <a:solidFill>
                  <a:srgbClr val="EFF1F4"/>
                </a:solidFill>
                <a:latin typeface="Arial MT"/>
                <a:cs typeface="Arial MT"/>
              </a:rPr>
              <a:t>getElementsByTagName </a:t>
            </a:r>
            <a:r>
              <a:rPr dirty="0" sz="4050" spc="-70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4050" spc="155">
                <a:solidFill>
                  <a:srgbClr val="EFF1F4"/>
                </a:solidFill>
                <a:latin typeface="Arial MT"/>
                <a:cs typeface="Arial MT"/>
              </a:rPr>
              <a:t>g</a:t>
            </a:r>
            <a:r>
              <a:rPr dirty="0" sz="4050" spc="-90">
                <a:solidFill>
                  <a:srgbClr val="EFF1F4"/>
                </a:solidFill>
                <a:latin typeface="Arial MT"/>
                <a:cs typeface="Arial MT"/>
              </a:rPr>
              <a:t>e</a:t>
            </a:r>
            <a:r>
              <a:rPr dirty="0" sz="4050" spc="265">
                <a:solidFill>
                  <a:srgbClr val="EFF1F4"/>
                </a:solidFill>
                <a:latin typeface="Arial MT"/>
                <a:cs typeface="Arial MT"/>
              </a:rPr>
              <a:t>t</a:t>
            </a:r>
            <a:r>
              <a:rPr dirty="0" sz="4050" spc="-465">
                <a:solidFill>
                  <a:srgbClr val="EFF1F4"/>
                </a:solidFill>
                <a:latin typeface="Arial MT"/>
                <a:cs typeface="Arial MT"/>
              </a:rPr>
              <a:t>E</a:t>
            </a:r>
            <a:r>
              <a:rPr dirty="0" sz="4050" spc="-40">
                <a:solidFill>
                  <a:srgbClr val="EFF1F4"/>
                </a:solidFill>
                <a:latin typeface="Arial MT"/>
                <a:cs typeface="Arial MT"/>
              </a:rPr>
              <a:t>l</a:t>
            </a:r>
            <a:r>
              <a:rPr dirty="0" sz="4050" spc="-90">
                <a:solidFill>
                  <a:srgbClr val="EFF1F4"/>
                </a:solidFill>
                <a:latin typeface="Arial MT"/>
                <a:cs typeface="Arial MT"/>
              </a:rPr>
              <a:t>e</a:t>
            </a:r>
            <a:r>
              <a:rPr dirty="0" sz="4050" spc="-365">
                <a:solidFill>
                  <a:srgbClr val="EFF1F4"/>
                </a:solidFill>
                <a:latin typeface="Arial MT"/>
                <a:cs typeface="Arial MT"/>
              </a:rPr>
              <a:t>m</a:t>
            </a:r>
            <a:r>
              <a:rPr dirty="0" sz="4050" spc="-90">
                <a:solidFill>
                  <a:srgbClr val="EFF1F4"/>
                </a:solidFill>
                <a:latin typeface="Arial MT"/>
                <a:cs typeface="Arial MT"/>
              </a:rPr>
              <a:t>e</a:t>
            </a:r>
            <a:r>
              <a:rPr dirty="0" sz="4050" spc="-75">
                <a:solidFill>
                  <a:srgbClr val="EFF1F4"/>
                </a:solidFill>
                <a:latin typeface="Arial MT"/>
                <a:cs typeface="Arial MT"/>
              </a:rPr>
              <a:t>n</a:t>
            </a:r>
            <a:r>
              <a:rPr dirty="0" sz="4050" spc="265">
                <a:solidFill>
                  <a:srgbClr val="EFF1F4"/>
                </a:solidFill>
                <a:latin typeface="Arial MT"/>
                <a:cs typeface="Arial MT"/>
              </a:rPr>
              <a:t>t</a:t>
            </a:r>
            <a:r>
              <a:rPr dirty="0" sz="4050" spc="-275">
                <a:solidFill>
                  <a:srgbClr val="EFF1F4"/>
                </a:solidFill>
                <a:latin typeface="Arial MT"/>
                <a:cs typeface="Arial MT"/>
              </a:rPr>
              <a:t>s</a:t>
            </a:r>
            <a:r>
              <a:rPr dirty="0" sz="4050" spc="-254">
                <a:solidFill>
                  <a:srgbClr val="EFF1F4"/>
                </a:solidFill>
                <a:latin typeface="Arial MT"/>
                <a:cs typeface="Arial MT"/>
              </a:rPr>
              <a:t>B</a:t>
            </a:r>
            <a:r>
              <a:rPr dirty="0" sz="4050" spc="155">
                <a:solidFill>
                  <a:srgbClr val="EFF1F4"/>
                </a:solidFill>
                <a:latin typeface="Arial MT"/>
                <a:cs typeface="Arial MT"/>
              </a:rPr>
              <a:t>y</a:t>
            </a:r>
            <a:r>
              <a:rPr dirty="0" sz="4050" spc="-125">
                <a:solidFill>
                  <a:srgbClr val="EFF1F4"/>
                </a:solidFill>
                <a:latin typeface="Arial MT"/>
                <a:cs typeface="Arial MT"/>
              </a:rPr>
              <a:t>C</a:t>
            </a:r>
            <a:r>
              <a:rPr dirty="0" sz="4050" spc="-40">
                <a:solidFill>
                  <a:srgbClr val="EFF1F4"/>
                </a:solidFill>
                <a:latin typeface="Arial MT"/>
                <a:cs typeface="Arial MT"/>
              </a:rPr>
              <a:t>l</a:t>
            </a:r>
            <a:r>
              <a:rPr dirty="0" sz="4050">
                <a:solidFill>
                  <a:srgbClr val="EFF1F4"/>
                </a:solidFill>
                <a:latin typeface="Arial MT"/>
                <a:cs typeface="Arial MT"/>
              </a:rPr>
              <a:t>a</a:t>
            </a:r>
            <a:r>
              <a:rPr dirty="0" sz="4050" spc="-275">
                <a:solidFill>
                  <a:srgbClr val="EFF1F4"/>
                </a:solidFill>
                <a:latin typeface="Arial MT"/>
                <a:cs typeface="Arial MT"/>
              </a:rPr>
              <a:t>ss</a:t>
            </a:r>
            <a:r>
              <a:rPr dirty="0" sz="4050" spc="35">
                <a:solidFill>
                  <a:srgbClr val="EFF1F4"/>
                </a:solidFill>
                <a:latin typeface="Arial MT"/>
                <a:cs typeface="Arial MT"/>
              </a:rPr>
              <a:t>N</a:t>
            </a:r>
            <a:r>
              <a:rPr dirty="0" sz="4050">
                <a:solidFill>
                  <a:srgbClr val="EFF1F4"/>
                </a:solidFill>
                <a:latin typeface="Arial MT"/>
                <a:cs typeface="Arial MT"/>
              </a:rPr>
              <a:t>a</a:t>
            </a:r>
            <a:r>
              <a:rPr dirty="0" sz="4050" spc="-365">
                <a:solidFill>
                  <a:srgbClr val="EFF1F4"/>
                </a:solidFill>
                <a:latin typeface="Arial MT"/>
                <a:cs typeface="Arial MT"/>
              </a:rPr>
              <a:t>m</a:t>
            </a:r>
            <a:r>
              <a:rPr dirty="0" sz="4050" spc="-85">
                <a:solidFill>
                  <a:srgbClr val="EFF1F4"/>
                </a:solidFill>
                <a:latin typeface="Arial MT"/>
                <a:cs typeface="Arial MT"/>
              </a:rPr>
              <a:t>e</a:t>
            </a:r>
            <a:endParaRPr sz="405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10827" y="941938"/>
            <a:ext cx="2915920" cy="5609590"/>
            <a:chOff x="8710827" y="941938"/>
            <a:chExt cx="2915920" cy="5609590"/>
          </a:xfrm>
        </p:grpSpPr>
        <p:sp>
          <p:nvSpPr>
            <p:cNvPr id="6" name="object 6"/>
            <p:cNvSpPr/>
            <p:nvPr/>
          </p:nvSpPr>
          <p:spPr>
            <a:xfrm>
              <a:off x="8710828" y="941938"/>
              <a:ext cx="2915920" cy="2804795"/>
            </a:xfrm>
            <a:custGeom>
              <a:avLst/>
              <a:gdLst/>
              <a:ahLst/>
              <a:cxnLst/>
              <a:rect l="l" t="t" r="r" b="b"/>
              <a:pathLst>
                <a:path w="2915920" h="2804795">
                  <a:moveTo>
                    <a:pt x="2915313" y="2804458"/>
                  </a:moveTo>
                  <a:lnTo>
                    <a:pt x="0" y="2804458"/>
                  </a:lnTo>
                  <a:lnTo>
                    <a:pt x="0" y="60"/>
                  </a:lnTo>
                  <a:lnTo>
                    <a:pt x="2752167" y="0"/>
                  </a:lnTo>
                  <a:lnTo>
                    <a:pt x="2915313" y="60"/>
                  </a:lnTo>
                  <a:lnTo>
                    <a:pt x="2915313" y="2804458"/>
                  </a:lnTo>
                  <a:close/>
                </a:path>
              </a:pathLst>
            </a:custGeom>
            <a:solidFill>
              <a:srgbClr val="F157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848609" y="1074616"/>
              <a:ext cx="2640330" cy="2540000"/>
            </a:xfrm>
            <a:custGeom>
              <a:avLst/>
              <a:gdLst/>
              <a:ahLst/>
              <a:cxnLst/>
              <a:rect l="l" t="t" r="r" b="b"/>
              <a:pathLst>
                <a:path w="2640329" h="2540000">
                  <a:moveTo>
                    <a:pt x="2639751" y="2539312"/>
                  </a:moveTo>
                  <a:lnTo>
                    <a:pt x="1852088" y="2539312"/>
                  </a:lnTo>
                  <a:lnTo>
                    <a:pt x="1852088" y="2475224"/>
                  </a:lnTo>
                  <a:lnTo>
                    <a:pt x="2573262" y="2475224"/>
                  </a:lnTo>
                  <a:lnTo>
                    <a:pt x="2573112" y="2443105"/>
                  </a:lnTo>
                  <a:lnTo>
                    <a:pt x="2573862" y="2410911"/>
                  </a:lnTo>
                  <a:lnTo>
                    <a:pt x="2573998" y="2394814"/>
                  </a:lnTo>
                  <a:lnTo>
                    <a:pt x="2573712" y="2378717"/>
                  </a:lnTo>
                  <a:lnTo>
                    <a:pt x="2574261" y="2370429"/>
                  </a:lnTo>
                  <a:lnTo>
                    <a:pt x="2577385" y="2353685"/>
                  </a:lnTo>
                  <a:lnTo>
                    <a:pt x="2577764" y="2345397"/>
                  </a:lnTo>
                  <a:lnTo>
                    <a:pt x="2577464" y="2341495"/>
                  </a:lnTo>
                  <a:lnTo>
                    <a:pt x="2576414" y="2337743"/>
                  </a:lnTo>
                  <a:lnTo>
                    <a:pt x="2574012" y="2333991"/>
                  </a:lnTo>
                  <a:lnTo>
                    <a:pt x="2573862" y="2304123"/>
                  </a:lnTo>
                  <a:lnTo>
                    <a:pt x="2574012" y="2287314"/>
                  </a:lnTo>
                  <a:lnTo>
                    <a:pt x="2577579" y="2250124"/>
                  </a:lnTo>
                  <a:lnTo>
                    <a:pt x="2577764" y="2237784"/>
                  </a:lnTo>
                  <a:lnTo>
                    <a:pt x="2577464" y="2231030"/>
                  </a:lnTo>
                  <a:lnTo>
                    <a:pt x="2576414" y="2224426"/>
                  </a:lnTo>
                  <a:lnTo>
                    <a:pt x="2574312" y="2217973"/>
                  </a:lnTo>
                  <a:lnTo>
                    <a:pt x="2576770" y="2188274"/>
                  </a:lnTo>
                  <a:lnTo>
                    <a:pt x="2577668" y="2173418"/>
                  </a:lnTo>
                  <a:lnTo>
                    <a:pt x="2577764" y="2158688"/>
                  </a:lnTo>
                  <a:lnTo>
                    <a:pt x="2577269" y="2150839"/>
                  </a:lnTo>
                  <a:lnTo>
                    <a:pt x="2576395" y="2143060"/>
                  </a:lnTo>
                  <a:lnTo>
                    <a:pt x="2575042" y="2135365"/>
                  </a:lnTo>
                  <a:lnTo>
                    <a:pt x="2573112" y="2127770"/>
                  </a:lnTo>
                  <a:lnTo>
                    <a:pt x="2573112" y="63907"/>
                  </a:lnTo>
                  <a:lnTo>
                    <a:pt x="66639" y="63967"/>
                  </a:lnTo>
                  <a:lnTo>
                    <a:pt x="66639" y="2173006"/>
                  </a:lnTo>
                  <a:lnTo>
                    <a:pt x="64047" y="2187811"/>
                  </a:lnTo>
                  <a:lnTo>
                    <a:pt x="64031" y="2203305"/>
                  </a:lnTo>
                  <a:lnTo>
                    <a:pt x="65056" y="2218659"/>
                  </a:lnTo>
                  <a:lnTo>
                    <a:pt x="65588" y="2233042"/>
                  </a:lnTo>
                  <a:lnTo>
                    <a:pt x="65438" y="2251953"/>
                  </a:lnTo>
                  <a:lnTo>
                    <a:pt x="63857" y="2262374"/>
                  </a:lnTo>
                  <a:lnTo>
                    <a:pt x="64162" y="2273078"/>
                  </a:lnTo>
                  <a:lnTo>
                    <a:pt x="65143" y="2283612"/>
                  </a:lnTo>
                  <a:lnTo>
                    <a:pt x="65588" y="2293527"/>
                  </a:lnTo>
                  <a:lnTo>
                    <a:pt x="65476" y="2322869"/>
                  </a:lnTo>
                  <a:lnTo>
                    <a:pt x="66038" y="2352212"/>
                  </a:lnTo>
                  <a:lnTo>
                    <a:pt x="63984" y="2358070"/>
                  </a:lnTo>
                  <a:lnTo>
                    <a:pt x="64125" y="2364181"/>
                  </a:lnTo>
                  <a:lnTo>
                    <a:pt x="65110" y="2370236"/>
                  </a:lnTo>
                  <a:lnTo>
                    <a:pt x="65588" y="2375926"/>
                  </a:lnTo>
                  <a:lnTo>
                    <a:pt x="65454" y="2386533"/>
                  </a:lnTo>
                  <a:lnTo>
                    <a:pt x="66639" y="2422153"/>
                  </a:lnTo>
                  <a:lnTo>
                    <a:pt x="66639" y="2475284"/>
                  </a:lnTo>
                  <a:lnTo>
                    <a:pt x="905332" y="2475284"/>
                  </a:lnTo>
                  <a:lnTo>
                    <a:pt x="913826" y="2477979"/>
                  </a:lnTo>
                  <a:lnTo>
                    <a:pt x="922629" y="2479955"/>
                  </a:lnTo>
                  <a:lnTo>
                    <a:pt x="931714" y="2481173"/>
                  </a:lnTo>
                  <a:lnTo>
                    <a:pt x="941053" y="2481588"/>
                  </a:lnTo>
                  <a:lnTo>
                    <a:pt x="950304" y="2481173"/>
                  </a:lnTo>
                  <a:lnTo>
                    <a:pt x="959345" y="2479955"/>
                  </a:lnTo>
                  <a:lnTo>
                    <a:pt x="968132" y="2477979"/>
                  </a:lnTo>
                  <a:lnTo>
                    <a:pt x="976623" y="2475284"/>
                  </a:lnTo>
                  <a:lnTo>
                    <a:pt x="1743274" y="2475284"/>
                  </a:lnTo>
                  <a:lnTo>
                    <a:pt x="1743274" y="2539372"/>
                  </a:lnTo>
                  <a:lnTo>
                    <a:pt x="0" y="2539372"/>
                  </a:lnTo>
                  <a:lnTo>
                    <a:pt x="0" y="30"/>
                  </a:lnTo>
                  <a:lnTo>
                    <a:pt x="2639751" y="0"/>
                  </a:lnTo>
                  <a:lnTo>
                    <a:pt x="2639751" y="2539342"/>
                  </a:lnTo>
                  <a:close/>
                </a:path>
              </a:pathLst>
            </a:custGeom>
            <a:solidFill>
              <a:srgbClr val="7328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15248" y="1138583"/>
              <a:ext cx="2506980" cy="2411730"/>
            </a:xfrm>
            <a:custGeom>
              <a:avLst/>
              <a:gdLst/>
              <a:ahLst/>
              <a:cxnLst/>
              <a:rect l="l" t="t" r="r" b="b"/>
              <a:pathLst>
                <a:path w="2506979" h="2411729">
                  <a:moveTo>
                    <a:pt x="2506472" y="2411316"/>
                  </a:moveTo>
                  <a:lnTo>
                    <a:pt x="0" y="2411316"/>
                  </a:lnTo>
                  <a:lnTo>
                    <a:pt x="0" y="0"/>
                  </a:lnTo>
                  <a:lnTo>
                    <a:pt x="2366140" y="60"/>
                  </a:lnTo>
                  <a:lnTo>
                    <a:pt x="2506472" y="0"/>
                  </a:lnTo>
                  <a:lnTo>
                    <a:pt x="2506472" y="2411316"/>
                  </a:lnTo>
                  <a:close/>
                </a:path>
              </a:pathLst>
            </a:custGeom>
            <a:solidFill>
              <a:srgbClr val="8FB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950515" y="1138592"/>
              <a:ext cx="1762125" cy="2056764"/>
            </a:xfrm>
            <a:custGeom>
              <a:avLst/>
              <a:gdLst/>
              <a:ahLst/>
              <a:cxnLst/>
              <a:rect l="l" t="t" r="r" b="b"/>
              <a:pathLst>
                <a:path w="1762125" h="2056764">
                  <a:moveTo>
                    <a:pt x="89001" y="2015324"/>
                  </a:moveTo>
                  <a:lnTo>
                    <a:pt x="63563" y="1979561"/>
                  </a:lnTo>
                  <a:lnTo>
                    <a:pt x="44500" y="1939620"/>
                  </a:lnTo>
                  <a:lnTo>
                    <a:pt x="32524" y="1896224"/>
                  </a:lnTo>
                  <a:lnTo>
                    <a:pt x="28359" y="1850072"/>
                  </a:lnTo>
                  <a:lnTo>
                    <a:pt x="28943" y="1833016"/>
                  </a:lnTo>
                  <a:lnTo>
                    <a:pt x="30657" y="1816303"/>
                  </a:lnTo>
                  <a:lnTo>
                    <a:pt x="33426" y="1799920"/>
                  </a:lnTo>
                  <a:lnTo>
                    <a:pt x="37223" y="1783880"/>
                  </a:lnTo>
                  <a:lnTo>
                    <a:pt x="31115" y="1781416"/>
                  </a:lnTo>
                  <a:lnTo>
                    <a:pt x="25234" y="1778520"/>
                  </a:lnTo>
                  <a:lnTo>
                    <a:pt x="19596" y="1775231"/>
                  </a:lnTo>
                  <a:lnTo>
                    <a:pt x="14249" y="1771573"/>
                  </a:lnTo>
                  <a:lnTo>
                    <a:pt x="14249" y="2056142"/>
                  </a:lnTo>
                  <a:lnTo>
                    <a:pt x="31254" y="2044801"/>
                  </a:lnTo>
                  <a:lnTo>
                    <a:pt x="49606" y="2034095"/>
                  </a:lnTo>
                  <a:lnTo>
                    <a:pt x="68961" y="2024214"/>
                  </a:lnTo>
                  <a:lnTo>
                    <a:pt x="89001" y="2015324"/>
                  </a:lnTo>
                  <a:close/>
                </a:path>
                <a:path w="1762125" h="2056764">
                  <a:moveTo>
                    <a:pt x="541210" y="971156"/>
                  </a:moveTo>
                  <a:lnTo>
                    <a:pt x="30911" y="55689"/>
                  </a:lnTo>
                  <a:lnTo>
                    <a:pt x="14249" y="55765"/>
                  </a:lnTo>
                  <a:lnTo>
                    <a:pt x="14249" y="1622094"/>
                  </a:lnTo>
                  <a:lnTo>
                    <a:pt x="26466" y="1614462"/>
                  </a:lnTo>
                  <a:lnTo>
                    <a:pt x="39801" y="1608810"/>
                  </a:lnTo>
                  <a:lnTo>
                    <a:pt x="54102" y="1605292"/>
                  </a:lnTo>
                  <a:lnTo>
                    <a:pt x="69189" y="1604086"/>
                  </a:lnTo>
                  <a:lnTo>
                    <a:pt x="90208" y="1606511"/>
                  </a:lnTo>
                  <a:lnTo>
                    <a:pt x="109486" y="1613420"/>
                  </a:lnTo>
                  <a:lnTo>
                    <a:pt x="126517" y="1624215"/>
                  </a:lnTo>
                  <a:lnTo>
                    <a:pt x="140779" y="1638300"/>
                  </a:lnTo>
                  <a:lnTo>
                    <a:pt x="159283" y="1627009"/>
                  </a:lnTo>
                  <a:lnTo>
                    <a:pt x="178752" y="1617268"/>
                  </a:lnTo>
                  <a:lnTo>
                    <a:pt x="199123" y="1609191"/>
                  </a:lnTo>
                  <a:lnTo>
                    <a:pt x="216293" y="1604086"/>
                  </a:lnTo>
                  <a:lnTo>
                    <a:pt x="220332" y="1602879"/>
                  </a:lnTo>
                  <a:lnTo>
                    <a:pt x="238023" y="1554949"/>
                  </a:lnTo>
                  <a:lnTo>
                    <a:pt x="256501" y="1507413"/>
                  </a:lnTo>
                  <a:lnTo>
                    <a:pt x="275767" y="1460271"/>
                  </a:lnTo>
                  <a:lnTo>
                    <a:pt x="295833" y="1413522"/>
                  </a:lnTo>
                  <a:lnTo>
                    <a:pt x="316699" y="1367205"/>
                  </a:lnTo>
                  <a:lnTo>
                    <a:pt x="338366" y="1321320"/>
                  </a:lnTo>
                  <a:lnTo>
                    <a:pt x="360845" y="1275880"/>
                  </a:lnTo>
                  <a:lnTo>
                    <a:pt x="384136" y="1230884"/>
                  </a:lnTo>
                  <a:lnTo>
                    <a:pt x="408241" y="1186357"/>
                  </a:lnTo>
                  <a:lnTo>
                    <a:pt x="433171" y="1142314"/>
                  </a:lnTo>
                  <a:lnTo>
                    <a:pt x="458939" y="1098765"/>
                  </a:lnTo>
                  <a:lnTo>
                    <a:pt x="485521" y="1055712"/>
                  </a:lnTo>
                  <a:lnTo>
                    <a:pt x="512953" y="1013167"/>
                  </a:lnTo>
                  <a:lnTo>
                    <a:pt x="541210" y="971156"/>
                  </a:lnTo>
                  <a:close/>
                </a:path>
                <a:path w="1762125" h="2056764">
                  <a:moveTo>
                    <a:pt x="765302" y="55689"/>
                  </a:moveTo>
                  <a:lnTo>
                    <a:pt x="734225" y="0"/>
                  </a:lnTo>
                  <a:lnTo>
                    <a:pt x="0" y="0"/>
                  </a:lnTo>
                  <a:lnTo>
                    <a:pt x="30911" y="55689"/>
                  </a:lnTo>
                  <a:lnTo>
                    <a:pt x="765302" y="55689"/>
                  </a:lnTo>
                  <a:close/>
                </a:path>
                <a:path w="1762125" h="2056764">
                  <a:moveTo>
                    <a:pt x="958011" y="55689"/>
                  </a:moveTo>
                  <a:lnTo>
                    <a:pt x="926947" y="0"/>
                  </a:lnTo>
                  <a:lnTo>
                    <a:pt x="792162" y="0"/>
                  </a:lnTo>
                  <a:lnTo>
                    <a:pt x="823226" y="55689"/>
                  </a:lnTo>
                  <a:lnTo>
                    <a:pt x="958011" y="55689"/>
                  </a:lnTo>
                  <a:close/>
                </a:path>
                <a:path w="1762125" h="2056764">
                  <a:moveTo>
                    <a:pt x="1032560" y="1684070"/>
                  </a:moveTo>
                  <a:lnTo>
                    <a:pt x="948131" y="1684070"/>
                  </a:lnTo>
                  <a:lnTo>
                    <a:pt x="964577" y="1684655"/>
                  </a:lnTo>
                  <a:lnTo>
                    <a:pt x="983894" y="1686814"/>
                  </a:lnTo>
                  <a:lnTo>
                    <a:pt x="1001991" y="1690382"/>
                  </a:lnTo>
                  <a:lnTo>
                    <a:pt x="1018641" y="1695335"/>
                  </a:lnTo>
                  <a:lnTo>
                    <a:pt x="1032560" y="1684070"/>
                  </a:lnTo>
                  <a:close/>
                </a:path>
                <a:path w="1762125" h="2056764">
                  <a:moveTo>
                    <a:pt x="1037107" y="439585"/>
                  </a:moveTo>
                  <a:lnTo>
                    <a:pt x="823226" y="55689"/>
                  </a:lnTo>
                  <a:lnTo>
                    <a:pt x="765302" y="55689"/>
                  </a:lnTo>
                  <a:lnTo>
                    <a:pt x="997178" y="471665"/>
                  </a:lnTo>
                  <a:lnTo>
                    <a:pt x="1017092" y="455498"/>
                  </a:lnTo>
                  <a:lnTo>
                    <a:pt x="1037107" y="439585"/>
                  </a:lnTo>
                  <a:close/>
                </a:path>
                <a:path w="1762125" h="2056764">
                  <a:moveTo>
                    <a:pt x="1114996" y="683069"/>
                  </a:moveTo>
                  <a:lnTo>
                    <a:pt x="997178" y="471665"/>
                  </a:lnTo>
                  <a:lnTo>
                    <a:pt x="960869" y="502107"/>
                  </a:lnTo>
                  <a:lnTo>
                    <a:pt x="925055" y="533412"/>
                  </a:lnTo>
                  <a:lnTo>
                    <a:pt x="889736" y="565632"/>
                  </a:lnTo>
                  <a:lnTo>
                    <a:pt x="854887" y="598766"/>
                  </a:lnTo>
                  <a:lnTo>
                    <a:pt x="820534" y="632828"/>
                  </a:lnTo>
                  <a:lnTo>
                    <a:pt x="786307" y="668185"/>
                  </a:lnTo>
                  <a:lnTo>
                    <a:pt x="752906" y="704126"/>
                  </a:lnTo>
                  <a:lnTo>
                    <a:pt x="720293" y="740651"/>
                  </a:lnTo>
                  <a:lnTo>
                    <a:pt x="688492" y="777735"/>
                  </a:lnTo>
                  <a:lnTo>
                    <a:pt x="657466" y="815365"/>
                  </a:lnTo>
                  <a:lnTo>
                    <a:pt x="627240" y="853528"/>
                  </a:lnTo>
                  <a:lnTo>
                    <a:pt x="597789" y="892225"/>
                  </a:lnTo>
                  <a:lnTo>
                    <a:pt x="569112" y="931443"/>
                  </a:lnTo>
                  <a:lnTo>
                    <a:pt x="541210" y="971156"/>
                  </a:lnTo>
                  <a:lnTo>
                    <a:pt x="614451" y="1102487"/>
                  </a:lnTo>
                  <a:lnTo>
                    <a:pt x="638175" y="1072019"/>
                  </a:lnTo>
                  <a:lnTo>
                    <a:pt x="647623" y="1059713"/>
                  </a:lnTo>
                  <a:lnTo>
                    <a:pt x="649122" y="1058062"/>
                  </a:lnTo>
                  <a:lnTo>
                    <a:pt x="646722" y="1055052"/>
                  </a:lnTo>
                  <a:lnTo>
                    <a:pt x="936701" y="683069"/>
                  </a:lnTo>
                  <a:lnTo>
                    <a:pt x="936840" y="683425"/>
                  </a:lnTo>
                  <a:lnTo>
                    <a:pt x="936840" y="683069"/>
                  </a:lnTo>
                  <a:lnTo>
                    <a:pt x="1114996" y="683069"/>
                  </a:lnTo>
                  <a:close/>
                </a:path>
                <a:path w="1762125" h="2056764">
                  <a:moveTo>
                    <a:pt x="1122959" y="375500"/>
                  </a:moveTo>
                  <a:lnTo>
                    <a:pt x="1101293" y="391109"/>
                  </a:lnTo>
                  <a:lnTo>
                    <a:pt x="1079754" y="406996"/>
                  </a:lnTo>
                  <a:lnTo>
                    <a:pt x="1058354" y="423151"/>
                  </a:lnTo>
                  <a:lnTo>
                    <a:pt x="1037107" y="439585"/>
                  </a:lnTo>
                  <a:lnTo>
                    <a:pt x="1122959" y="593432"/>
                  </a:lnTo>
                  <a:lnTo>
                    <a:pt x="1122959" y="375500"/>
                  </a:lnTo>
                  <a:close/>
                </a:path>
                <a:path w="1762125" h="2056764">
                  <a:moveTo>
                    <a:pt x="1170990" y="1761820"/>
                  </a:moveTo>
                  <a:lnTo>
                    <a:pt x="1165136" y="1740801"/>
                  </a:lnTo>
                  <a:lnTo>
                    <a:pt x="1161122" y="1719275"/>
                  </a:lnTo>
                  <a:lnTo>
                    <a:pt x="1158951" y="1697405"/>
                  </a:lnTo>
                  <a:lnTo>
                    <a:pt x="1158671" y="1675371"/>
                  </a:lnTo>
                  <a:lnTo>
                    <a:pt x="1147203" y="1691233"/>
                  </a:lnTo>
                  <a:lnTo>
                    <a:pt x="1137666" y="1707794"/>
                  </a:lnTo>
                  <a:lnTo>
                    <a:pt x="1131963" y="1724469"/>
                  </a:lnTo>
                  <a:lnTo>
                    <a:pt x="1131989" y="1740801"/>
                  </a:lnTo>
                  <a:lnTo>
                    <a:pt x="1133767" y="1748764"/>
                  </a:lnTo>
                  <a:lnTo>
                    <a:pt x="1138415" y="1755965"/>
                  </a:lnTo>
                  <a:lnTo>
                    <a:pt x="1144714" y="1762417"/>
                  </a:lnTo>
                  <a:lnTo>
                    <a:pt x="1151331" y="1762391"/>
                  </a:lnTo>
                  <a:lnTo>
                    <a:pt x="1157909" y="1762290"/>
                  </a:lnTo>
                  <a:lnTo>
                    <a:pt x="1164450" y="1762112"/>
                  </a:lnTo>
                  <a:lnTo>
                    <a:pt x="1170990" y="1761820"/>
                  </a:lnTo>
                  <a:close/>
                </a:path>
                <a:path w="1762125" h="2056764">
                  <a:moveTo>
                    <a:pt x="1226362" y="1510728"/>
                  </a:moveTo>
                  <a:lnTo>
                    <a:pt x="1219898" y="1500111"/>
                  </a:lnTo>
                  <a:lnTo>
                    <a:pt x="1217383" y="1494218"/>
                  </a:lnTo>
                  <a:lnTo>
                    <a:pt x="1212037" y="1481734"/>
                  </a:lnTo>
                  <a:lnTo>
                    <a:pt x="1203147" y="1456931"/>
                  </a:lnTo>
                  <a:lnTo>
                    <a:pt x="1193647" y="1426972"/>
                  </a:lnTo>
                  <a:lnTo>
                    <a:pt x="1170381" y="1426972"/>
                  </a:lnTo>
                  <a:lnTo>
                    <a:pt x="1170381" y="1342771"/>
                  </a:lnTo>
                  <a:lnTo>
                    <a:pt x="1155103" y="1276985"/>
                  </a:lnTo>
                  <a:lnTo>
                    <a:pt x="1143749" y="1216761"/>
                  </a:lnTo>
                  <a:lnTo>
                    <a:pt x="1138351" y="1169555"/>
                  </a:lnTo>
                  <a:lnTo>
                    <a:pt x="1140968" y="1142860"/>
                  </a:lnTo>
                  <a:lnTo>
                    <a:pt x="1143063" y="1138961"/>
                  </a:lnTo>
                  <a:lnTo>
                    <a:pt x="1145768" y="1137158"/>
                  </a:lnTo>
                  <a:lnTo>
                    <a:pt x="1154772" y="1137158"/>
                  </a:lnTo>
                  <a:lnTo>
                    <a:pt x="1161973" y="1141958"/>
                  </a:lnTo>
                  <a:lnTo>
                    <a:pt x="1170381" y="1150213"/>
                  </a:lnTo>
                  <a:lnTo>
                    <a:pt x="1170381" y="1137158"/>
                  </a:lnTo>
                  <a:lnTo>
                    <a:pt x="1170381" y="782561"/>
                  </a:lnTo>
                  <a:lnTo>
                    <a:pt x="1167980" y="778116"/>
                  </a:lnTo>
                  <a:lnTo>
                    <a:pt x="967320" y="778116"/>
                  </a:lnTo>
                  <a:lnTo>
                    <a:pt x="701357" y="1119289"/>
                  </a:lnTo>
                  <a:lnTo>
                    <a:pt x="941197" y="1426972"/>
                  </a:lnTo>
                  <a:lnTo>
                    <a:pt x="888822" y="1494218"/>
                  </a:lnTo>
                  <a:lnTo>
                    <a:pt x="691908" y="1241615"/>
                  </a:lnTo>
                  <a:lnTo>
                    <a:pt x="938415" y="1683931"/>
                  </a:lnTo>
                  <a:lnTo>
                    <a:pt x="940447" y="1683931"/>
                  </a:lnTo>
                  <a:lnTo>
                    <a:pt x="944206" y="1683931"/>
                  </a:lnTo>
                  <a:lnTo>
                    <a:pt x="1032751" y="1683931"/>
                  </a:lnTo>
                  <a:lnTo>
                    <a:pt x="1043419" y="1675307"/>
                  </a:lnTo>
                  <a:lnTo>
                    <a:pt x="1073746" y="1657553"/>
                  </a:lnTo>
                  <a:lnTo>
                    <a:pt x="1147876" y="1631696"/>
                  </a:lnTo>
                  <a:lnTo>
                    <a:pt x="1164526" y="1628698"/>
                  </a:lnTo>
                  <a:lnTo>
                    <a:pt x="1168666" y="1612519"/>
                  </a:lnTo>
                  <a:lnTo>
                    <a:pt x="1187792" y="1565059"/>
                  </a:lnTo>
                  <a:lnTo>
                    <a:pt x="1215555" y="1523136"/>
                  </a:lnTo>
                  <a:lnTo>
                    <a:pt x="1226362" y="1510728"/>
                  </a:lnTo>
                  <a:close/>
                </a:path>
                <a:path w="1762125" h="2056764">
                  <a:moveTo>
                    <a:pt x="1514983" y="1400860"/>
                  </a:moveTo>
                  <a:lnTo>
                    <a:pt x="1265542" y="953147"/>
                  </a:lnTo>
                  <a:lnTo>
                    <a:pt x="1265542" y="1278089"/>
                  </a:lnTo>
                  <a:lnTo>
                    <a:pt x="1306537" y="1334617"/>
                  </a:lnTo>
                  <a:lnTo>
                    <a:pt x="1338186" y="1366037"/>
                  </a:lnTo>
                  <a:lnTo>
                    <a:pt x="1355572" y="1377988"/>
                  </a:lnTo>
                  <a:lnTo>
                    <a:pt x="1369377" y="1393075"/>
                  </a:lnTo>
                  <a:lnTo>
                    <a:pt x="1379448" y="1410550"/>
                  </a:lnTo>
                  <a:lnTo>
                    <a:pt x="1385608" y="1429677"/>
                  </a:lnTo>
                  <a:lnTo>
                    <a:pt x="1392593" y="1428978"/>
                  </a:lnTo>
                  <a:lnTo>
                    <a:pt x="1399590" y="1428457"/>
                  </a:lnTo>
                  <a:lnTo>
                    <a:pt x="1406613" y="1428140"/>
                  </a:lnTo>
                  <a:lnTo>
                    <a:pt x="1413675" y="1428026"/>
                  </a:lnTo>
                  <a:lnTo>
                    <a:pt x="1438071" y="1429219"/>
                  </a:lnTo>
                  <a:lnTo>
                    <a:pt x="1462493" y="1432814"/>
                  </a:lnTo>
                  <a:lnTo>
                    <a:pt x="1486750" y="1438859"/>
                  </a:lnTo>
                  <a:lnTo>
                    <a:pt x="1510639" y="1447393"/>
                  </a:lnTo>
                  <a:lnTo>
                    <a:pt x="1495539" y="1428026"/>
                  </a:lnTo>
                  <a:lnTo>
                    <a:pt x="1494726" y="1426972"/>
                  </a:lnTo>
                  <a:lnTo>
                    <a:pt x="1514983" y="1400860"/>
                  </a:lnTo>
                  <a:close/>
                </a:path>
                <a:path w="1762125" h="2056764">
                  <a:moveTo>
                    <a:pt x="1627403" y="1256626"/>
                  </a:moveTo>
                  <a:lnTo>
                    <a:pt x="1360703" y="778116"/>
                  </a:lnTo>
                  <a:lnTo>
                    <a:pt x="1265542" y="778116"/>
                  </a:lnTo>
                  <a:lnTo>
                    <a:pt x="1265542" y="849223"/>
                  </a:lnTo>
                  <a:lnTo>
                    <a:pt x="1548752" y="1357490"/>
                  </a:lnTo>
                  <a:lnTo>
                    <a:pt x="1627403" y="1256626"/>
                  </a:lnTo>
                  <a:close/>
                </a:path>
                <a:path w="1762125" h="2056764">
                  <a:moveTo>
                    <a:pt x="1679181" y="1349527"/>
                  </a:moveTo>
                  <a:lnTo>
                    <a:pt x="1671078" y="1334973"/>
                  </a:lnTo>
                  <a:lnTo>
                    <a:pt x="1646466" y="1366634"/>
                  </a:lnTo>
                  <a:lnTo>
                    <a:pt x="1662772" y="1357922"/>
                  </a:lnTo>
                  <a:lnTo>
                    <a:pt x="1670964" y="1353654"/>
                  </a:lnTo>
                  <a:lnTo>
                    <a:pt x="1679181" y="1349527"/>
                  </a:lnTo>
                  <a:close/>
                </a:path>
                <a:path w="1762125" h="2056764">
                  <a:moveTo>
                    <a:pt x="1762036" y="1497965"/>
                  </a:moveTo>
                  <a:lnTo>
                    <a:pt x="1743417" y="1464652"/>
                  </a:lnTo>
                  <a:lnTo>
                    <a:pt x="1726984" y="1485138"/>
                  </a:lnTo>
                  <a:lnTo>
                    <a:pt x="1721815" y="1491665"/>
                  </a:lnTo>
                  <a:lnTo>
                    <a:pt x="1732026" y="1492732"/>
                  </a:lnTo>
                  <a:lnTo>
                    <a:pt x="1742147" y="1494142"/>
                  </a:lnTo>
                  <a:lnTo>
                    <a:pt x="1752155" y="1495882"/>
                  </a:lnTo>
                  <a:lnTo>
                    <a:pt x="1762036" y="1497965"/>
                  </a:lnTo>
                  <a:close/>
                </a:path>
              </a:pathLst>
            </a:custGeom>
            <a:solidFill>
              <a:srgbClr val="BDD9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981437" y="1194281"/>
              <a:ext cx="966469" cy="915669"/>
            </a:xfrm>
            <a:custGeom>
              <a:avLst/>
              <a:gdLst/>
              <a:ahLst/>
              <a:cxnLst/>
              <a:rect l="l" t="t" r="r" b="b"/>
              <a:pathLst>
                <a:path w="966470" h="915669">
                  <a:moveTo>
                    <a:pt x="510299" y="915462"/>
                  </a:moveTo>
                  <a:lnTo>
                    <a:pt x="0" y="0"/>
                  </a:lnTo>
                  <a:lnTo>
                    <a:pt x="734381" y="0"/>
                  </a:lnTo>
                  <a:lnTo>
                    <a:pt x="966267" y="415969"/>
                  </a:lnTo>
                  <a:lnTo>
                    <a:pt x="929957" y="446407"/>
                  </a:lnTo>
                  <a:lnTo>
                    <a:pt x="894143" y="477722"/>
                  </a:lnTo>
                  <a:lnTo>
                    <a:pt x="858820" y="509934"/>
                  </a:lnTo>
                  <a:lnTo>
                    <a:pt x="823979" y="543065"/>
                  </a:lnTo>
                  <a:lnTo>
                    <a:pt x="789614" y="577134"/>
                  </a:lnTo>
                  <a:lnTo>
                    <a:pt x="755398" y="612491"/>
                  </a:lnTo>
                  <a:lnTo>
                    <a:pt x="721989" y="648435"/>
                  </a:lnTo>
                  <a:lnTo>
                    <a:pt x="689382" y="684954"/>
                  </a:lnTo>
                  <a:lnTo>
                    <a:pt x="657572" y="722035"/>
                  </a:lnTo>
                  <a:lnTo>
                    <a:pt x="626554" y="759666"/>
                  </a:lnTo>
                  <a:lnTo>
                    <a:pt x="596322" y="797837"/>
                  </a:lnTo>
                  <a:lnTo>
                    <a:pt x="566872" y="836534"/>
                  </a:lnTo>
                  <a:lnTo>
                    <a:pt x="538200" y="875747"/>
                  </a:lnTo>
                  <a:lnTo>
                    <a:pt x="510299" y="915462"/>
                  </a:lnTo>
                  <a:close/>
                </a:path>
              </a:pathLst>
            </a:custGeom>
            <a:solidFill>
              <a:srgbClr val="DAEB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908532" y="1194281"/>
              <a:ext cx="776605" cy="295910"/>
            </a:xfrm>
            <a:custGeom>
              <a:avLst/>
              <a:gdLst/>
              <a:ahLst/>
              <a:cxnLst/>
              <a:rect l="l" t="t" r="r" b="b"/>
              <a:pathLst>
                <a:path w="776604" h="295909">
                  <a:moveTo>
                    <a:pt x="164946" y="295838"/>
                  </a:moveTo>
                  <a:lnTo>
                    <a:pt x="0" y="0"/>
                  </a:lnTo>
                  <a:lnTo>
                    <a:pt x="164946" y="0"/>
                  </a:lnTo>
                  <a:lnTo>
                    <a:pt x="164946" y="295838"/>
                  </a:lnTo>
                  <a:close/>
                </a:path>
                <a:path w="776604" h="295909">
                  <a:moveTo>
                    <a:pt x="354958" y="197636"/>
                  </a:moveTo>
                  <a:lnTo>
                    <a:pt x="354958" y="0"/>
                  </a:lnTo>
                  <a:lnTo>
                    <a:pt x="776406" y="0"/>
                  </a:lnTo>
                  <a:lnTo>
                    <a:pt x="727483" y="18861"/>
                  </a:lnTo>
                  <a:lnTo>
                    <a:pt x="679076" y="38447"/>
                  </a:lnTo>
                  <a:lnTo>
                    <a:pt x="631187" y="58780"/>
                  </a:lnTo>
                  <a:lnTo>
                    <a:pt x="583821" y="79880"/>
                  </a:lnTo>
                  <a:lnTo>
                    <a:pt x="536981" y="101768"/>
                  </a:lnTo>
                  <a:lnTo>
                    <a:pt x="490671" y="124467"/>
                  </a:lnTo>
                  <a:lnTo>
                    <a:pt x="444895" y="147997"/>
                  </a:lnTo>
                  <a:lnTo>
                    <a:pt x="399656" y="172379"/>
                  </a:lnTo>
                  <a:lnTo>
                    <a:pt x="354958" y="197636"/>
                  </a:lnTo>
                  <a:close/>
                </a:path>
              </a:pathLst>
            </a:custGeom>
            <a:solidFill>
              <a:srgbClr val="BDD9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773752" y="1194281"/>
              <a:ext cx="299720" cy="384175"/>
            </a:xfrm>
            <a:custGeom>
              <a:avLst/>
              <a:gdLst/>
              <a:ahLst/>
              <a:cxnLst/>
              <a:rect l="l" t="t" r="r" b="b"/>
              <a:pathLst>
                <a:path w="299720" h="384175">
                  <a:moveTo>
                    <a:pt x="213875" y="383895"/>
                  </a:moveTo>
                  <a:lnTo>
                    <a:pt x="0" y="0"/>
                  </a:lnTo>
                  <a:lnTo>
                    <a:pt x="134779" y="0"/>
                  </a:lnTo>
                  <a:lnTo>
                    <a:pt x="299726" y="295838"/>
                  </a:lnTo>
                  <a:lnTo>
                    <a:pt x="299726" y="319807"/>
                  </a:lnTo>
                  <a:lnTo>
                    <a:pt x="256519" y="351300"/>
                  </a:lnTo>
                  <a:lnTo>
                    <a:pt x="235120" y="367457"/>
                  </a:lnTo>
                  <a:lnTo>
                    <a:pt x="213875" y="383895"/>
                  </a:lnTo>
                  <a:close/>
                </a:path>
              </a:pathLst>
            </a:custGeom>
            <a:solidFill>
              <a:srgbClr val="DAEB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710828" y="3746456"/>
              <a:ext cx="2915920" cy="2431415"/>
            </a:xfrm>
            <a:custGeom>
              <a:avLst/>
              <a:gdLst/>
              <a:ahLst/>
              <a:cxnLst/>
              <a:rect l="l" t="t" r="r" b="b"/>
              <a:pathLst>
                <a:path w="2915920" h="2431415">
                  <a:moveTo>
                    <a:pt x="2915313" y="2430978"/>
                  </a:moveTo>
                  <a:lnTo>
                    <a:pt x="0" y="2430978"/>
                  </a:lnTo>
                  <a:lnTo>
                    <a:pt x="0" y="0"/>
                  </a:lnTo>
                  <a:lnTo>
                    <a:pt x="163146" y="0"/>
                  </a:lnTo>
                  <a:lnTo>
                    <a:pt x="2915313" y="0"/>
                  </a:lnTo>
                  <a:lnTo>
                    <a:pt x="2915313" y="2430978"/>
                  </a:lnTo>
                  <a:close/>
                </a:path>
              </a:pathLst>
            </a:custGeom>
            <a:solidFill>
              <a:srgbClr val="F157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710827" y="3746456"/>
              <a:ext cx="2915920" cy="539750"/>
            </a:xfrm>
            <a:custGeom>
              <a:avLst/>
              <a:gdLst/>
              <a:ahLst/>
              <a:cxnLst/>
              <a:rect l="l" t="t" r="r" b="b"/>
              <a:pathLst>
                <a:path w="2915920" h="539750">
                  <a:moveTo>
                    <a:pt x="2575963" y="539416"/>
                  </a:moveTo>
                  <a:lnTo>
                    <a:pt x="304528" y="539416"/>
                  </a:lnTo>
                  <a:lnTo>
                    <a:pt x="0" y="0"/>
                  </a:lnTo>
                  <a:lnTo>
                    <a:pt x="1620952" y="0"/>
                  </a:lnTo>
                  <a:lnTo>
                    <a:pt x="1601872" y="14933"/>
                  </a:lnTo>
                  <a:lnTo>
                    <a:pt x="1583130" y="30317"/>
                  </a:lnTo>
                  <a:lnTo>
                    <a:pt x="163746" y="30317"/>
                  </a:lnTo>
                  <a:lnTo>
                    <a:pt x="433904" y="509099"/>
                  </a:lnTo>
                  <a:lnTo>
                    <a:pt x="2450490" y="509099"/>
                  </a:lnTo>
                  <a:lnTo>
                    <a:pt x="2751567" y="30317"/>
                  </a:lnTo>
                  <a:lnTo>
                    <a:pt x="2287944" y="30317"/>
                  </a:lnTo>
                  <a:lnTo>
                    <a:pt x="2259704" y="7565"/>
                  </a:lnTo>
                  <a:lnTo>
                    <a:pt x="2249821" y="0"/>
                  </a:lnTo>
                  <a:lnTo>
                    <a:pt x="2915312" y="0"/>
                  </a:lnTo>
                  <a:lnTo>
                    <a:pt x="2575963" y="539416"/>
                  </a:lnTo>
                  <a:close/>
                </a:path>
              </a:pathLst>
            </a:custGeom>
            <a:solidFill>
              <a:srgbClr val="F58E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874574" y="3776773"/>
              <a:ext cx="2588260" cy="478790"/>
            </a:xfrm>
            <a:custGeom>
              <a:avLst/>
              <a:gdLst/>
              <a:ahLst/>
              <a:cxnLst/>
              <a:rect l="l" t="t" r="r" b="b"/>
              <a:pathLst>
                <a:path w="2588259" h="478789">
                  <a:moveTo>
                    <a:pt x="2286743" y="478782"/>
                  </a:moveTo>
                  <a:lnTo>
                    <a:pt x="270158" y="478782"/>
                  </a:lnTo>
                  <a:lnTo>
                    <a:pt x="0" y="1"/>
                  </a:lnTo>
                  <a:lnTo>
                    <a:pt x="1419383" y="1"/>
                  </a:lnTo>
                  <a:lnTo>
                    <a:pt x="1395520" y="20262"/>
                  </a:lnTo>
                  <a:lnTo>
                    <a:pt x="47277" y="20262"/>
                  </a:lnTo>
                  <a:lnTo>
                    <a:pt x="303778" y="454467"/>
                  </a:lnTo>
                  <a:lnTo>
                    <a:pt x="257701" y="104612"/>
                  </a:lnTo>
                  <a:lnTo>
                    <a:pt x="442009" y="97708"/>
                  </a:lnTo>
                  <a:lnTo>
                    <a:pt x="433970" y="104007"/>
                  </a:lnTo>
                  <a:lnTo>
                    <a:pt x="426775" y="110728"/>
                  </a:lnTo>
                  <a:lnTo>
                    <a:pt x="420481" y="117843"/>
                  </a:lnTo>
                  <a:lnTo>
                    <a:pt x="415143" y="125324"/>
                  </a:lnTo>
                  <a:lnTo>
                    <a:pt x="378348" y="144922"/>
                  </a:lnTo>
                  <a:lnTo>
                    <a:pt x="350193" y="168531"/>
                  </a:lnTo>
                  <a:lnTo>
                    <a:pt x="332112" y="195375"/>
                  </a:lnTo>
                  <a:lnTo>
                    <a:pt x="325541" y="225583"/>
                  </a:lnTo>
                  <a:lnTo>
                    <a:pt x="333804" y="259251"/>
                  </a:lnTo>
                  <a:lnTo>
                    <a:pt x="357131" y="289509"/>
                  </a:lnTo>
                  <a:lnTo>
                    <a:pt x="393324" y="315148"/>
                  </a:lnTo>
                  <a:lnTo>
                    <a:pt x="440186" y="334958"/>
                  </a:lnTo>
                  <a:lnTo>
                    <a:pt x="495519" y="347731"/>
                  </a:lnTo>
                  <a:lnTo>
                    <a:pt x="559528" y="352257"/>
                  </a:lnTo>
                  <a:lnTo>
                    <a:pt x="620530" y="347491"/>
                  </a:lnTo>
                  <a:lnTo>
                    <a:pt x="675274" y="334591"/>
                  </a:lnTo>
                  <a:lnTo>
                    <a:pt x="721604" y="314754"/>
                  </a:lnTo>
                  <a:lnTo>
                    <a:pt x="757366" y="289176"/>
                  </a:lnTo>
                  <a:lnTo>
                    <a:pt x="788562" y="225583"/>
                  </a:lnTo>
                  <a:lnTo>
                    <a:pt x="782247" y="195966"/>
                  </a:lnTo>
                  <a:lnTo>
                    <a:pt x="764267" y="168868"/>
                  </a:lnTo>
                  <a:lnTo>
                    <a:pt x="736071" y="145063"/>
                  </a:lnTo>
                  <a:lnTo>
                    <a:pt x="699110" y="125324"/>
                  </a:lnTo>
                  <a:lnTo>
                    <a:pt x="691673" y="115289"/>
                  </a:lnTo>
                  <a:lnTo>
                    <a:pt x="682506" y="105944"/>
                  </a:lnTo>
                  <a:lnTo>
                    <a:pt x="671735" y="97358"/>
                  </a:lnTo>
                  <a:lnTo>
                    <a:pt x="659486" y="89603"/>
                  </a:lnTo>
                  <a:lnTo>
                    <a:pt x="1343588" y="63938"/>
                  </a:lnTo>
                  <a:lnTo>
                    <a:pt x="1310009" y="96584"/>
                  </a:lnTo>
                  <a:lnTo>
                    <a:pt x="1287200" y="132798"/>
                  </a:lnTo>
                  <a:lnTo>
                    <a:pt x="1282803" y="154141"/>
                  </a:lnTo>
                  <a:lnTo>
                    <a:pt x="1282990" y="167517"/>
                  </a:lnTo>
                  <a:lnTo>
                    <a:pt x="1287631" y="205595"/>
                  </a:lnTo>
                  <a:lnTo>
                    <a:pt x="1304021" y="240610"/>
                  </a:lnTo>
                  <a:lnTo>
                    <a:pt x="1335624" y="271054"/>
                  </a:lnTo>
                  <a:lnTo>
                    <a:pt x="1368803" y="293723"/>
                  </a:lnTo>
                  <a:lnTo>
                    <a:pt x="1417638" y="322502"/>
                  </a:lnTo>
                  <a:lnTo>
                    <a:pt x="1469963" y="344302"/>
                  </a:lnTo>
                  <a:lnTo>
                    <a:pt x="1520543" y="358861"/>
                  </a:lnTo>
                  <a:lnTo>
                    <a:pt x="1570709" y="370586"/>
                  </a:lnTo>
                  <a:lnTo>
                    <a:pt x="1624253" y="379723"/>
                  </a:lnTo>
                  <a:lnTo>
                    <a:pt x="1677990" y="385844"/>
                  </a:lnTo>
                  <a:lnTo>
                    <a:pt x="1733443" y="389122"/>
                  </a:lnTo>
                  <a:lnTo>
                    <a:pt x="1771790" y="389779"/>
                  </a:lnTo>
                  <a:lnTo>
                    <a:pt x="1838319" y="387777"/>
                  </a:lnTo>
                  <a:lnTo>
                    <a:pt x="1902136" y="381947"/>
                  </a:lnTo>
                  <a:lnTo>
                    <a:pt x="1962655" y="372549"/>
                  </a:lnTo>
                  <a:lnTo>
                    <a:pt x="2019291" y="359845"/>
                  </a:lnTo>
                  <a:lnTo>
                    <a:pt x="2071458" y="344094"/>
                  </a:lnTo>
                  <a:lnTo>
                    <a:pt x="2118569" y="325560"/>
                  </a:lnTo>
                  <a:lnTo>
                    <a:pt x="2160039" y="304502"/>
                  </a:lnTo>
                  <a:lnTo>
                    <a:pt x="2195283" y="281182"/>
                  </a:lnTo>
                  <a:lnTo>
                    <a:pt x="2244749" y="228799"/>
                  </a:lnTo>
                  <a:lnTo>
                    <a:pt x="2262278" y="170500"/>
                  </a:lnTo>
                  <a:lnTo>
                    <a:pt x="2260707" y="156908"/>
                  </a:lnTo>
                  <a:lnTo>
                    <a:pt x="2248170" y="119170"/>
                  </a:lnTo>
                  <a:lnTo>
                    <a:pt x="2220197" y="81835"/>
                  </a:lnTo>
                  <a:lnTo>
                    <a:pt x="2178379" y="47878"/>
                  </a:lnTo>
                  <a:lnTo>
                    <a:pt x="2162320" y="33019"/>
                  </a:lnTo>
                  <a:lnTo>
                    <a:pt x="2503770" y="20262"/>
                  </a:lnTo>
                  <a:lnTo>
                    <a:pt x="2147911" y="20262"/>
                  </a:lnTo>
                  <a:lnTo>
                    <a:pt x="2124197" y="0"/>
                  </a:lnTo>
                  <a:lnTo>
                    <a:pt x="2587819" y="0"/>
                  </a:lnTo>
                  <a:lnTo>
                    <a:pt x="2286742" y="478781"/>
                  </a:lnTo>
                  <a:close/>
                </a:path>
              </a:pathLst>
            </a:custGeom>
            <a:solidFill>
              <a:srgbClr val="FABC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921852" y="3797036"/>
              <a:ext cx="2456815" cy="434340"/>
            </a:xfrm>
            <a:custGeom>
              <a:avLst/>
              <a:gdLst/>
              <a:ahLst/>
              <a:cxnLst/>
              <a:rect l="l" t="t" r="r" b="b"/>
              <a:pathLst>
                <a:path w="2456815" h="434339">
                  <a:moveTo>
                    <a:pt x="256500" y="434204"/>
                  </a:moveTo>
                  <a:lnTo>
                    <a:pt x="0" y="0"/>
                  </a:lnTo>
                  <a:lnTo>
                    <a:pt x="1348242" y="0"/>
                  </a:lnTo>
                  <a:lnTo>
                    <a:pt x="1322164" y="21612"/>
                  </a:lnTo>
                  <a:lnTo>
                    <a:pt x="1309153" y="32545"/>
                  </a:lnTo>
                  <a:lnTo>
                    <a:pt x="1296311" y="43675"/>
                  </a:lnTo>
                  <a:lnTo>
                    <a:pt x="1276304" y="44426"/>
                  </a:lnTo>
                  <a:lnTo>
                    <a:pt x="509849" y="44426"/>
                  </a:lnTo>
                  <a:lnTo>
                    <a:pt x="476412" y="46736"/>
                  </a:lnTo>
                  <a:lnTo>
                    <a:pt x="445536" y="53337"/>
                  </a:lnTo>
                  <a:lnTo>
                    <a:pt x="418037" y="63738"/>
                  </a:lnTo>
                  <a:lnTo>
                    <a:pt x="394731" y="77445"/>
                  </a:lnTo>
                  <a:lnTo>
                    <a:pt x="210423" y="84349"/>
                  </a:lnTo>
                  <a:lnTo>
                    <a:pt x="256500" y="434204"/>
                  </a:lnTo>
                  <a:close/>
                </a:path>
                <a:path w="2456815" h="434339">
                  <a:moveTo>
                    <a:pt x="612209" y="69340"/>
                  </a:moveTo>
                  <a:lnTo>
                    <a:pt x="590285" y="58926"/>
                  </a:lnTo>
                  <a:lnTo>
                    <a:pt x="565588" y="51086"/>
                  </a:lnTo>
                  <a:lnTo>
                    <a:pt x="538612" y="46145"/>
                  </a:lnTo>
                  <a:lnTo>
                    <a:pt x="509849" y="44426"/>
                  </a:lnTo>
                  <a:lnTo>
                    <a:pt x="1276304" y="44426"/>
                  </a:lnTo>
                  <a:lnTo>
                    <a:pt x="612209" y="69340"/>
                  </a:lnTo>
                  <a:close/>
                </a:path>
                <a:path w="2456815" h="434339">
                  <a:moveTo>
                    <a:pt x="2115042" y="12757"/>
                  </a:moveTo>
                  <a:lnTo>
                    <a:pt x="2110390" y="8555"/>
                  </a:lnTo>
                  <a:lnTo>
                    <a:pt x="2100634" y="0"/>
                  </a:lnTo>
                  <a:lnTo>
                    <a:pt x="2456493" y="0"/>
                  </a:lnTo>
                  <a:lnTo>
                    <a:pt x="2115042" y="12757"/>
                  </a:lnTo>
                  <a:close/>
                </a:path>
              </a:pathLst>
            </a:custGeom>
            <a:solidFill>
              <a:srgbClr val="FBDA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015349" y="4285576"/>
              <a:ext cx="2272030" cy="1892300"/>
            </a:xfrm>
            <a:custGeom>
              <a:avLst/>
              <a:gdLst/>
              <a:ahLst/>
              <a:cxnLst/>
              <a:rect l="l" t="t" r="r" b="b"/>
              <a:pathLst>
                <a:path w="2272029" h="1892300">
                  <a:moveTo>
                    <a:pt x="2271433" y="138836"/>
                  </a:moveTo>
                  <a:lnTo>
                    <a:pt x="2105291" y="138836"/>
                  </a:lnTo>
                  <a:lnTo>
                    <a:pt x="2105291" y="1753336"/>
                  </a:lnTo>
                  <a:lnTo>
                    <a:pt x="2271433" y="1753336"/>
                  </a:lnTo>
                  <a:lnTo>
                    <a:pt x="2271433" y="138836"/>
                  </a:lnTo>
                  <a:close/>
                </a:path>
                <a:path w="2272029" h="1892300">
                  <a:moveTo>
                    <a:pt x="2271433" y="0"/>
                  </a:moveTo>
                  <a:lnTo>
                    <a:pt x="0" y="0"/>
                  </a:lnTo>
                  <a:lnTo>
                    <a:pt x="0" y="138430"/>
                  </a:lnTo>
                  <a:lnTo>
                    <a:pt x="0" y="1753870"/>
                  </a:lnTo>
                  <a:lnTo>
                    <a:pt x="0" y="1892300"/>
                  </a:lnTo>
                  <a:lnTo>
                    <a:pt x="2271433" y="1892300"/>
                  </a:lnTo>
                  <a:lnTo>
                    <a:pt x="2271433" y="1753870"/>
                  </a:lnTo>
                  <a:lnTo>
                    <a:pt x="166154" y="1753870"/>
                  </a:lnTo>
                  <a:lnTo>
                    <a:pt x="166154" y="138430"/>
                  </a:lnTo>
                  <a:lnTo>
                    <a:pt x="2271433" y="138430"/>
                  </a:lnTo>
                  <a:lnTo>
                    <a:pt x="2271433" y="0"/>
                  </a:lnTo>
                  <a:close/>
                </a:path>
              </a:pathLst>
            </a:custGeom>
            <a:solidFill>
              <a:srgbClr val="F58E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181504" y="4424404"/>
              <a:ext cx="1939289" cy="1614805"/>
            </a:xfrm>
            <a:custGeom>
              <a:avLst/>
              <a:gdLst/>
              <a:ahLst/>
              <a:cxnLst/>
              <a:rect l="l" t="t" r="r" b="b"/>
              <a:pathLst>
                <a:path w="1939290" h="1614804">
                  <a:moveTo>
                    <a:pt x="1939139" y="1614498"/>
                  </a:moveTo>
                  <a:lnTo>
                    <a:pt x="0" y="1614498"/>
                  </a:lnTo>
                  <a:lnTo>
                    <a:pt x="0" y="0"/>
                  </a:lnTo>
                  <a:lnTo>
                    <a:pt x="1939139" y="0"/>
                  </a:lnTo>
                  <a:lnTo>
                    <a:pt x="1939139" y="58084"/>
                  </a:lnTo>
                  <a:lnTo>
                    <a:pt x="69940" y="58084"/>
                  </a:lnTo>
                  <a:lnTo>
                    <a:pt x="69940" y="1556415"/>
                  </a:lnTo>
                  <a:lnTo>
                    <a:pt x="1939139" y="1556415"/>
                  </a:lnTo>
                  <a:lnTo>
                    <a:pt x="1939139" y="1614498"/>
                  </a:lnTo>
                  <a:close/>
                </a:path>
                <a:path w="1939290" h="1614804">
                  <a:moveTo>
                    <a:pt x="1939139" y="1556415"/>
                  </a:moveTo>
                  <a:lnTo>
                    <a:pt x="69940" y="1556415"/>
                  </a:lnTo>
                  <a:lnTo>
                    <a:pt x="217627" y="219879"/>
                  </a:lnTo>
                  <a:lnTo>
                    <a:pt x="1869198" y="58085"/>
                  </a:lnTo>
                  <a:lnTo>
                    <a:pt x="69940" y="58085"/>
                  </a:lnTo>
                  <a:lnTo>
                    <a:pt x="1939139" y="58084"/>
                  </a:lnTo>
                  <a:lnTo>
                    <a:pt x="1939139" y="1556415"/>
                  </a:lnTo>
                  <a:close/>
                </a:path>
              </a:pathLst>
            </a:custGeom>
            <a:solidFill>
              <a:srgbClr val="FABC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251445" y="4482488"/>
              <a:ext cx="1799589" cy="1498600"/>
            </a:xfrm>
            <a:custGeom>
              <a:avLst/>
              <a:gdLst/>
              <a:ahLst/>
              <a:cxnLst/>
              <a:rect l="l" t="t" r="r" b="b"/>
              <a:pathLst>
                <a:path w="1799590" h="1498600">
                  <a:moveTo>
                    <a:pt x="0" y="1498330"/>
                  </a:moveTo>
                  <a:lnTo>
                    <a:pt x="0" y="0"/>
                  </a:lnTo>
                  <a:lnTo>
                    <a:pt x="1799257" y="0"/>
                  </a:lnTo>
                  <a:lnTo>
                    <a:pt x="147686" y="161795"/>
                  </a:lnTo>
                  <a:lnTo>
                    <a:pt x="0" y="1498330"/>
                  </a:lnTo>
                  <a:close/>
                </a:path>
              </a:pathLst>
            </a:custGeom>
            <a:solidFill>
              <a:srgbClr val="FBDA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710828" y="6252328"/>
              <a:ext cx="2915920" cy="224154"/>
            </a:xfrm>
            <a:custGeom>
              <a:avLst/>
              <a:gdLst/>
              <a:ahLst/>
              <a:cxnLst/>
              <a:rect l="l" t="t" r="r" b="b"/>
              <a:pathLst>
                <a:path w="2915920" h="224154">
                  <a:moveTo>
                    <a:pt x="0" y="223631"/>
                  </a:moveTo>
                  <a:lnTo>
                    <a:pt x="2915313" y="223631"/>
                  </a:lnTo>
                  <a:lnTo>
                    <a:pt x="2915313" y="0"/>
                  </a:lnTo>
                  <a:lnTo>
                    <a:pt x="0" y="0"/>
                  </a:lnTo>
                  <a:lnTo>
                    <a:pt x="0" y="223631"/>
                  </a:lnTo>
                  <a:close/>
                </a:path>
              </a:pathLst>
            </a:custGeom>
            <a:solidFill>
              <a:srgbClr val="F157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710815" y="6177444"/>
              <a:ext cx="2915920" cy="374015"/>
            </a:xfrm>
            <a:custGeom>
              <a:avLst/>
              <a:gdLst/>
              <a:ahLst/>
              <a:cxnLst/>
              <a:rect l="l" t="t" r="r" b="b"/>
              <a:pathLst>
                <a:path w="2915920" h="374015">
                  <a:moveTo>
                    <a:pt x="2915323" y="298526"/>
                  </a:moveTo>
                  <a:lnTo>
                    <a:pt x="0" y="298526"/>
                  </a:lnTo>
                  <a:lnTo>
                    <a:pt x="0" y="373570"/>
                  </a:lnTo>
                  <a:lnTo>
                    <a:pt x="2915323" y="373570"/>
                  </a:lnTo>
                  <a:lnTo>
                    <a:pt x="2915323" y="298526"/>
                  </a:lnTo>
                  <a:close/>
                </a:path>
                <a:path w="2915920" h="374015">
                  <a:moveTo>
                    <a:pt x="2915323" y="0"/>
                  </a:moveTo>
                  <a:lnTo>
                    <a:pt x="0" y="0"/>
                  </a:lnTo>
                  <a:lnTo>
                    <a:pt x="0" y="74891"/>
                  </a:lnTo>
                  <a:lnTo>
                    <a:pt x="2915323" y="74891"/>
                  </a:lnTo>
                  <a:lnTo>
                    <a:pt x="2915323" y="0"/>
                  </a:lnTo>
                  <a:close/>
                </a:path>
              </a:pathLst>
            </a:custGeom>
            <a:solidFill>
              <a:srgbClr val="892E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073478" y="1139349"/>
              <a:ext cx="190500" cy="721995"/>
            </a:xfrm>
            <a:custGeom>
              <a:avLst/>
              <a:gdLst/>
              <a:ahLst/>
              <a:cxnLst/>
              <a:rect l="l" t="t" r="r" b="b"/>
              <a:pathLst>
                <a:path w="190500" h="721994">
                  <a:moveTo>
                    <a:pt x="190011" y="721534"/>
                  </a:moveTo>
                  <a:lnTo>
                    <a:pt x="0" y="721534"/>
                  </a:lnTo>
                  <a:lnTo>
                    <a:pt x="0" y="0"/>
                  </a:lnTo>
                  <a:lnTo>
                    <a:pt x="190011" y="0"/>
                  </a:lnTo>
                  <a:lnTo>
                    <a:pt x="190011" y="721534"/>
                  </a:lnTo>
                  <a:close/>
                </a:path>
              </a:pathLst>
            </a:custGeom>
            <a:solidFill>
              <a:srgbClr val="565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227319" y="1139349"/>
              <a:ext cx="36195" cy="682625"/>
            </a:xfrm>
            <a:custGeom>
              <a:avLst/>
              <a:gdLst/>
              <a:ahLst/>
              <a:cxnLst/>
              <a:rect l="l" t="t" r="r" b="b"/>
              <a:pathLst>
                <a:path w="36195" h="682625">
                  <a:moveTo>
                    <a:pt x="36171" y="682300"/>
                  </a:moveTo>
                  <a:lnTo>
                    <a:pt x="0" y="682300"/>
                  </a:lnTo>
                  <a:lnTo>
                    <a:pt x="0" y="0"/>
                  </a:lnTo>
                  <a:lnTo>
                    <a:pt x="36171" y="0"/>
                  </a:lnTo>
                  <a:lnTo>
                    <a:pt x="36171" y="682300"/>
                  </a:lnTo>
                  <a:close/>
                </a:path>
              </a:pathLst>
            </a:custGeom>
            <a:solidFill>
              <a:srgbClr val="383C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081733" y="1139349"/>
              <a:ext cx="40005" cy="682625"/>
            </a:xfrm>
            <a:custGeom>
              <a:avLst/>
              <a:gdLst/>
              <a:ahLst/>
              <a:cxnLst/>
              <a:rect l="l" t="t" r="r" b="b"/>
              <a:pathLst>
                <a:path w="40004" h="682625">
                  <a:moveTo>
                    <a:pt x="39473" y="682300"/>
                  </a:moveTo>
                  <a:lnTo>
                    <a:pt x="0" y="682300"/>
                  </a:lnTo>
                  <a:lnTo>
                    <a:pt x="0" y="0"/>
                  </a:lnTo>
                  <a:lnTo>
                    <a:pt x="39473" y="0"/>
                  </a:lnTo>
                  <a:lnTo>
                    <a:pt x="39473" y="682300"/>
                  </a:lnTo>
                  <a:close/>
                </a:path>
              </a:pathLst>
            </a:custGeom>
            <a:solidFill>
              <a:srgbClr val="8E93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120906" y="1889895"/>
              <a:ext cx="95250" cy="676275"/>
            </a:xfrm>
            <a:custGeom>
              <a:avLst/>
              <a:gdLst/>
              <a:ahLst/>
              <a:cxnLst/>
              <a:rect l="l" t="t" r="r" b="b"/>
              <a:pathLst>
                <a:path w="95250" h="676275">
                  <a:moveTo>
                    <a:pt x="95155" y="675667"/>
                  </a:moveTo>
                  <a:lnTo>
                    <a:pt x="0" y="675667"/>
                  </a:lnTo>
                  <a:lnTo>
                    <a:pt x="0" y="0"/>
                  </a:lnTo>
                  <a:lnTo>
                    <a:pt x="95155" y="0"/>
                  </a:lnTo>
                  <a:lnTo>
                    <a:pt x="95155" y="675667"/>
                  </a:lnTo>
                  <a:close/>
                </a:path>
              </a:pathLst>
            </a:custGeom>
            <a:solidFill>
              <a:srgbClr val="565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120906" y="1916701"/>
              <a:ext cx="18415" cy="648970"/>
            </a:xfrm>
            <a:custGeom>
              <a:avLst/>
              <a:gdLst/>
              <a:ahLst/>
              <a:cxnLst/>
              <a:rect l="l" t="t" r="r" b="b"/>
              <a:pathLst>
                <a:path w="18415" h="648969">
                  <a:moveTo>
                    <a:pt x="18160" y="648861"/>
                  </a:moveTo>
                  <a:lnTo>
                    <a:pt x="0" y="648861"/>
                  </a:lnTo>
                  <a:lnTo>
                    <a:pt x="0" y="564661"/>
                  </a:lnTo>
                  <a:lnTo>
                    <a:pt x="4441" y="582004"/>
                  </a:lnTo>
                  <a:lnTo>
                    <a:pt x="8967" y="599050"/>
                  </a:lnTo>
                  <a:lnTo>
                    <a:pt x="13550" y="615675"/>
                  </a:lnTo>
                  <a:lnTo>
                    <a:pt x="18160" y="631751"/>
                  </a:lnTo>
                  <a:lnTo>
                    <a:pt x="18160" y="648861"/>
                  </a:lnTo>
                  <a:close/>
                </a:path>
                <a:path w="18415" h="648969">
                  <a:moveTo>
                    <a:pt x="18160" y="392060"/>
                  </a:moveTo>
                  <a:lnTo>
                    <a:pt x="13381" y="386387"/>
                  </a:lnTo>
                  <a:lnTo>
                    <a:pt x="8742" y="381122"/>
                  </a:lnTo>
                  <a:lnTo>
                    <a:pt x="4272" y="376336"/>
                  </a:lnTo>
                  <a:lnTo>
                    <a:pt x="0" y="372098"/>
                  </a:lnTo>
                  <a:lnTo>
                    <a:pt x="0" y="0"/>
                  </a:lnTo>
                  <a:lnTo>
                    <a:pt x="18160" y="0"/>
                  </a:lnTo>
                  <a:lnTo>
                    <a:pt x="18160" y="392060"/>
                  </a:lnTo>
                  <a:close/>
                </a:path>
              </a:pathLst>
            </a:custGeom>
            <a:solidFill>
              <a:srgbClr val="383C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192198" y="1916701"/>
              <a:ext cx="19685" cy="494030"/>
            </a:xfrm>
            <a:custGeom>
              <a:avLst/>
              <a:gdLst/>
              <a:ahLst/>
              <a:cxnLst/>
              <a:rect l="l" t="t" r="r" b="b"/>
              <a:pathLst>
                <a:path w="19684" h="494030">
                  <a:moveTo>
                    <a:pt x="19661" y="493820"/>
                  </a:moveTo>
                  <a:lnTo>
                    <a:pt x="0" y="465153"/>
                  </a:lnTo>
                  <a:lnTo>
                    <a:pt x="0" y="0"/>
                  </a:lnTo>
                  <a:lnTo>
                    <a:pt x="19661" y="0"/>
                  </a:lnTo>
                  <a:lnTo>
                    <a:pt x="19661" y="493820"/>
                  </a:lnTo>
                  <a:close/>
                </a:path>
              </a:pathLst>
            </a:custGeom>
            <a:solidFill>
              <a:srgbClr val="8E93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887369" y="1821650"/>
              <a:ext cx="562610" cy="95250"/>
            </a:xfrm>
            <a:custGeom>
              <a:avLst/>
              <a:gdLst/>
              <a:ahLst/>
              <a:cxnLst/>
              <a:rect l="l" t="t" r="r" b="b"/>
              <a:pathLst>
                <a:path w="562609" h="95250">
                  <a:moveTo>
                    <a:pt x="562230" y="95050"/>
                  </a:moveTo>
                  <a:lnTo>
                    <a:pt x="0" y="95050"/>
                  </a:lnTo>
                  <a:lnTo>
                    <a:pt x="0" y="0"/>
                  </a:lnTo>
                  <a:lnTo>
                    <a:pt x="562230" y="0"/>
                  </a:lnTo>
                  <a:lnTo>
                    <a:pt x="562230" y="95050"/>
                  </a:lnTo>
                  <a:close/>
                </a:path>
              </a:pathLst>
            </a:custGeom>
            <a:solidFill>
              <a:srgbClr val="565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917837" y="1898570"/>
              <a:ext cx="501650" cy="18415"/>
            </a:xfrm>
            <a:custGeom>
              <a:avLst/>
              <a:gdLst/>
              <a:ahLst/>
              <a:cxnLst/>
              <a:rect l="l" t="t" r="r" b="b"/>
              <a:pathLst>
                <a:path w="501650" h="18414">
                  <a:moveTo>
                    <a:pt x="501294" y="18130"/>
                  </a:moveTo>
                  <a:lnTo>
                    <a:pt x="0" y="18130"/>
                  </a:lnTo>
                  <a:lnTo>
                    <a:pt x="14108" y="0"/>
                  </a:lnTo>
                  <a:lnTo>
                    <a:pt x="487186" y="0"/>
                  </a:lnTo>
                  <a:lnTo>
                    <a:pt x="501294" y="18130"/>
                  </a:lnTo>
                  <a:close/>
                </a:path>
              </a:pathLst>
            </a:custGeom>
            <a:solidFill>
              <a:srgbClr val="383C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890371" y="1825822"/>
              <a:ext cx="556260" cy="20320"/>
            </a:xfrm>
            <a:custGeom>
              <a:avLst/>
              <a:gdLst/>
              <a:ahLst/>
              <a:cxnLst/>
              <a:rect l="l" t="t" r="r" b="b"/>
              <a:pathLst>
                <a:path w="556259" h="20319">
                  <a:moveTo>
                    <a:pt x="540917" y="19691"/>
                  </a:moveTo>
                  <a:lnTo>
                    <a:pt x="15309" y="19691"/>
                  </a:lnTo>
                  <a:lnTo>
                    <a:pt x="0" y="0"/>
                  </a:lnTo>
                  <a:lnTo>
                    <a:pt x="556226" y="0"/>
                  </a:lnTo>
                  <a:lnTo>
                    <a:pt x="540917" y="19691"/>
                  </a:lnTo>
                  <a:close/>
                </a:path>
              </a:pathLst>
            </a:custGeom>
            <a:solidFill>
              <a:srgbClr val="8E93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597248" y="1821650"/>
              <a:ext cx="342265" cy="439420"/>
            </a:xfrm>
            <a:custGeom>
              <a:avLst/>
              <a:gdLst/>
              <a:ahLst/>
              <a:cxnLst/>
              <a:rect l="l" t="t" r="r" b="b"/>
              <a:pathLst>
                <a:path w="342265" h="439419">
                  <a:moveTo>
                    <a:pt x="52380" y="439233"/>
                  </a:moveTo>
                  <a:lnTo>
                    <a:pt x="0" y="371993"/>
                  </a:lnTo>
                  <a:lnTo>
                    <a:pt x="289970" y="0"/>
                  </a:lnTo>
                  <a:lnTo>
                    <a:pt x="342201" y="67254"/>
                  </a:lnTo>
                  <a:lnTo>
                    <a:pt x="52380" y="439233"/>
                  </a:lnTo>
                  <a:close/>
                </a:path>
              </a:pathLst>
            </a:custGeom>
            <a:solidFill>
              <a:srgbClr val="565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641967" y="1876069"/>
              <a:ext cx="297815" cy="382270"/>
            </a:xfrm>
            <a:custGeom>
              <a:avLst/>
              <a:gdLst/>
              <a:ahLst/>
              <a:cxnLst/>
              <a:rect l="l" t="t" r="r" b="b"/>
              <a:pathLst>
                <a:path w="297815" h="382269">
                  <a:moveTo>
                    <a:pt x="297472" y="12839"/>
                  </a:moveTo>
                  <a:lnTo>
                    <a:pt x="287566" y="0"/>
                  </a:lnTo>
                  <a:lnTo>
                    <a:pt x="0" y="369062"/>
                  </a:lnTo>
                  <a:lnTo>
                    <a:pt x="9906" y="381812"/>
                  </a:lnTo>
                  <a:lnTo>
                    <a:pt x="297472" y="12839"/>
                  </a:lnTo>
                  <a:close/>
                </a:path>
              </a:pathLst>
            </a:custGeom>
            <a:solidFill>
              <a:srgbClr val="383C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892472" y="1828569"/>
              <a:ext cx="8255" cy="10160"/>
            </a:xfrm>
            <a:custGeom>
              <a:avLst/>
              <a:gdLst/>
              <a:ahLst/>
              <a:cxnLst/>
              <a:rect l="l" t="t" r="r" b="b"/>
              <a:pathLst>
                <a:path w="8254" h="10160">
                  <a:moveTo>
                    <a:pt x="7804" y="9965"/>
                  </a:moveTo>
                  <a:lnTo>
                    <a:pt x="0" y="0"/>
                  </a:lnTo>
                  <a:lnTo>
                    <a:pt x="7804" y="9965"/>
                  </a:lnTo>
                  <a:close/>
                </a:path>
              </a:pathLst>
            </a:custGeom>
            <a:solidFill>
              <a:srgbClr val="BCBE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601901" y="1824652"/>
              <a:ext cx="298450" cy="383540"/>
            </a:xfrm>
            <a:custGeom>
              <a:avLst/>
              <a:gdLst/>
              <a:ahLst/>
              <a:cxnLst/>
              <a:rect l="l" t="t" r="r" b="b"/>
              <a:pathLst>
                <a:path w="298450" h="383539">
                  <a:moveTo>
                    <a:pt x="10806" y="382950"/>
                  </a:moveTo>
                  <a:lnTo>
                    <a:pt x="0" y="368991"/>
                  </a:lnTo>
                  <a:lnTo>
                    <a:pt x="287568" y="0"/>
                  </a:lnTo>
                  <a:lnTo>
                    <a:pt x="298375" y="13883"/>
                  </a:lnTo>
                  <a:lnTo>
                    <a:pt x="10806" y="382950"/>
                  </a:lnTo>
                  <a:close/>
                </a:path>
              </a:pathLst>
            </a:custGeom>
            <a:solidFill>
              <a:srgbClr val="8E93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549520" y="2193643"/>
              <a:ext cx="342265" cy="439420"/>
            </a:xfrm>
            <a:custGeom>
              <a:avLst/>
              <a:gdLst/>
              <a:ahLst/>
              <a:cxnLst/>
              <a:rect l="l" t="t" r="r" b="b"/>
              <a:pathLst>
                <a:path w="342265" h="439419">
                  <a:moveTo>
                    <a:pt x="289820" y="439158"/>
                  </a:moveTo>
                  <a:lnTo>
                    <a:pt x="0" y="67239"/>
                  </a:lnTo>
                  <a:lnTo>
                    <a:pt x="52380" y="0"/>
                  </a:lnTo>
                  <a:lnTo>
                    <a:pt x="342201" y="371918"/>
                  </a:lnTo>
                  <a:lnTo>
                    <a:pt x="289820" y="439158"/>
                  </a:lnTo>
                  <a:close/>
                </a:path>
              </a:pathLst>
            </a:custGeom>
            <a:solidFill>
              <a:srgbClr val="565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549520" y="2248125"/>
              <a:ext cx="300355" cy="384810"/>
            </a:xfrm>
            <a:custGeom>
              <a:avLst/>
              <a:gdLst/>
              <a:ahLst/>
              <a:cxnLst/>
              <a:rect l="l" t="t" r="r" b="b"/>
              <a:pathLst>
                <a:path w="300354" h="384810">
                  <a:moveTo>
                    <a:pt x="289820" y="384675"/>
                  </a:moveTo>
                  <a:lnTo>
                    <a:pt x="0" y="12757"/>
                  </a:lnTo>
                  <a:lnTo>
                    <a:pt x="9905" y="0"/>
                  </a:lnTo>
                  <a:lnTo>
                    <a:pt x="299876" y="371918"/>
                  </a:lnTo>
                  <a:lnTo>
                    <a:pt x="289820" y="384676"/>
                  </a:lnTo>
                  <a:close/>
                </a:path>
              </a:pathLst>
            </a:custGeom>
            <a:solidFill>
              <a:srgbClr val="383C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588693" y="2198296"/>
              <a:ext cx="9525" cy="12700"/>
            </a:xfrm>
            <a:custGeom>
              <a:avLst/>
              <a:gdLst/>
              <a:ahLst/>
              <a:cxnLst/>
              <a:rect l="l" t="t" r="r" b="b"/>
              <a:pathLst>
                <a:path w="9525" h="12700">
                  <a:moveTo>
                    <a:pt x="0" y="12307"/>
                  </a:moveTo>
                  <a:lnTo>
                    <a:pt x="9455" y="0"/>
                  </a:lnTo>
                  <a:lnTo>
                    <a:pt x="0" y="12307"/>
                  </a:lnTo>
                  <a:close/>
                </a:path>
              </a:pathLst>
            </a:custGeom>
            <a:solidFill>
              <a:srgbClr val="DAEB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588693" y="2196645"/>
              <a:ext cx="300990" cy="386080"/>
            </a:xfrm>
            <a:custGeom>
              <a:avLst/>
              <a:gdLst/>
              <a:ahLst/>
              <a:cxnLst/>
              <a:rect l="l" t="t" r="r" b="b"/>
              <a:pathLst>
                <a:path w="300990" h="386080">
                  <a:moveTo>
                    <a:pt x="289970" y="385876"/>
                  </a:moveTo>
                  <a:lnTo>
                    <a:pt x="0" y="13958"/>
                  </a:lnTo>
                  <a:lnTo>
                    <a:pt x="9455" y="1650"/>
                  </a:lnTo>
                  <a:lnTo>
                    <a:pt x="10956" y="0"/>
                  </a:lnTo>
                  <a:lnTo>
                    <a:pt x="300776" y="371918"/>
                  </a:lnTo>
                  <a:lnTo>
                    <a:pt x="289970" y="385876"/>
                  </a:lnTo>
                  <a:close/>
                </a:path>
              </a:pathLst>
            </a:custGeom>
            <a:solidFill>
              <a:srgbClr val="8E93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397519" y="1821650"/>
              <a:ext cx="342265" cy="439420"/>
            </a:xfrm>
            <a:custGeom>
              <a:avLst/>
              <a:gdLst/>
              <a:ahLst/>
              <a:cxnLst/>
              <a:rect l="l" t="t" r="r" b="b"/>
              <a:pathLst>
                <a:path w="342265" h="439419">
                  <a:moveTo>
                    <a:pt x="289820" y="439233"/>
                  </a:moveTo>
                  <a:lnTo>
                    <a:pt x="0" y="67254"/>
                  </a:lnTo>
                  <a:lnTo>
                    <a:pt x="52380" y="0"/>
                  </a:lnTo>
                  <a:lnTo>
                    <a:pt x="342201" y="371993"/>
                  </a:lnTo>
                  <a:lnTo>
                    <a:pt x="289820" y="439233"/>
                  </a:lnTo>
                  <a:close/>
                </a:path>
              </a:pathLst>
            </a:custGeom>
            <a:solidFill>
              <a:srgbClr val="565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0397519" y="1876057"/>
              <a:ext cx="297815" cy="382270"/>
            </a:xfrm>
            <a:custGeom>
              <a:avLst/>
              <a:gdLst/>
              <a:ahLst/>
              <a:cxnLst/>
              <a:rect l="l" t="t" r="r" b="b"/>
              <a:pathLst>
                <a:path w="297815" h="382269">
                  <a:moveTo>
                    <a:pt x="287568" y="381824"/>
                  </a:moveTo>
                  <a:lnTo>
                    <a:pt x="0" y="12847"/>
                  </a:lnTo>
                  <a:lnTo>
                    <a:pt x="9905" y="0"/>
                  </a:lnTo>
                  <a:lnTo>
                    <a:pt x="297474" y="369066"/>
                  </a:lnTo>
                  <a:lnTo>
                    <a:pt x="287568" y="381824"/>
                  </a:lnTo>
                  <a:close/>
                </a:path>
              </a:pathLst>
            </a:custGeom>
            <a:solidFill>
              <a:srgbClr val="383C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0436692" y="1826047"/>
              <a:ext cx="10160" cy="12700"/>
            </a:xfrm>
            <a:custGeom>
              <a:avLst/>
              <a:gdLst/>
              <a:ahLst/>
              <a:cxnLst/>
              <a:rect l="l" t="t" r="r" b="b"/>
              <a:pathLst>
                <a:path w="10159" h="12700">
                  <a:moveTo>
                    <a:pt x="0" y="12487"/>
                  </a:moveTo>
                  <a:lnTo>
                    <a:pt x="9755" y="0"/>
                  </a:lnTo>
                  <a:lnTo>
                    <a:pt x="0" y="12487"/>
                  </a:lnTo>
                  <a:close/>
                </a:path>
              </a:pathLst>
            </a:custGeom>
            <a:solidFill>
              <a:srgbClr val="BCBE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0436692" y="1824651"/>
              <a:ext cx="298450" cy="383540"/>
            </a:xfrm>
            <a:custGeom>
              <a:avLst/>
              <a:gdLst/>
              <a:ahLst/>
              <a:cxnLst/>
              <a:rect l="l" t="t" r="r" b="b"/>
              <a:pathLst>
                <a:path w="298450" h="383539">
                  <a:moveTo>
                    <a:pt x="287568" y="382950"/>
                  </a:moveTo>
                  <a:lnTo>
                    <a:pt x="0" y="13883"/>
                  </a:lnTo>
                  <a:lnTo>
                    <a:pt x="10806" y="0"/>
                  </a:lnTo>
                  <a:lnTo>
                    <a:pt x="298375" y="368991"/>
                  </a:lnTo>
                  <a:lnTo>
                    <a:pt x="287568" y="382950"/>
                  </a:lnTo>
                  <a:close/>
                </a:path>
              </a:pathLst>
            </a:custGeom>
            <a:solidFill>
              <a:srgbClr val="8E93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0445247" y="2193643"/>
              <a:ext cx="342265" cy="439420"/>
            </a:xfrm>
            <a:custGeom>
              <a:avLst/>
              <a:gdLst/>
              <a:ahLst/>
              <a:cxnLst/>
              <a:rect l="l" t="t" r="r" b="b"/>
              <a:pathLst>
                <a:path w="342265" h="439419">
                  <a:moveTo>
                    <a:pt x="52380" y="439158"/>
                  </a:moveTo>
                  <a:lnTo>
                    <a:pt x="0" y="371918"/>
                  </a:lnTo>
                  <a:lnTo>
                    <a:pt x="289820" y="0"/>
                  </a:lnTo>
                  <a:lnTo>
                    <a:pt x="342201" y="67239"/>
                  </a:lnTo>
                  <a:lnTo>
                    <a:pt x="52380" y="439158"/>
                  </a:lnTo>
                  <a:close/>
                </a:path>
              </a:pathLst>
            </a:custGeom>
            <a:solidFill>
              <a:srgbClr val="565E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0777542" y="2248125"/>
              <a:ext cx="10160" cy="13335"/>
            </a:xfrm>
            <a:custGeom>
              <a:avLst/>
              <a:gdLst/>
              <a:ahLst/>
              <a:cxnLst/>
              <a:rect l="l" t="t" r="r" b="b"/>
              <a:pathLst>
                <a:path w="10159" h="13335">
                  <a:moveTo>
                    <a:pt x="9905" y="12757"/>
                  </a:moveTo>
                  <a:lnTo>
                    <a:pt x="0" y="0"/>
                  </a:lnTo>
                  <a:lnTo>
                    <a:pt x="9905" y="12757"/>
                  </a:lnTo>
                  <a:close/>
                </a:path>
              </a:pathLst>
            </a:custGeom>
            <a:solidFill>
              <a:srgbClr val="5C79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0561265" y="2248125"/>
              <a:ext cx="226695" cy="278130"/>
            </a:xfrm>
            <a:custGeom>
              <a:avLst/>
              <a:gdLst/>
              <a:ahLst/>
              <a:cxnLst/>
              <a:rect l="l" t="t" r="r" b="b"/>
              <a:pathLst>
                <a:path w="226695" h="278130">
                  <a:moveTo>
                    <a:pt x="0" y="277513"/>
                  </a:moveTo>
                  <a:lnTo>
                    <a:pt x="216277" y="0"/>
                  </a:lnTo>
                  <a:lnTo>
                    <a:pt x="226183" y="12757"/>
                  </a:lnTo>
                  <a:lnTo>
                    <a:pt x="35721" y="257101"/>
                  </a:lnTo>
                  <a:lnTo>
                    <a:pt x="8662" y="272360"/>
                  </a:lnTo>
                  <a:lnTo>
                    <a:pt x="0" y="277513"/>
                  </a:lnTo>
                  <a:close/>
                </a:path>
              </a:pathLst>
            </a:custGeom>
            <a:solidFill>
              <a:srgbClr val="383C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0738519" y="2197996"/>
              <a:ext cx="10160" cy="12700"/>
            </a:xfrm>
            <a:custGeom>
              <a:avLst/>
              <a:gdLst/>
              <a:ahLst/>
              <a:cxnLst/>
              <a:rect l="l" t="t" r="r" b="b"/>
              <a:pathLst>
                <a:path w="10159" h="12700">
                  <a:moveTo>
                    <a:pt x="9755" y="12607"/>
                  </a:moveTo>
                  <a:lnTo>
                    <a:pt x="0" y="0"/>
                  </a:lnTo>
                  <a:lnTo>
                    <a:pt x="9755" y="12607"/>
                  </a:lnTo>
                  <a:close/>
                </a:path>
              </a:pathLst>
            </a:custGeom>
            <a:solidFill>
              <a:srgbClr val="BDD9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0447498" y="2196645"/>
              <a:ext cx="300990" cy="386080"/>
            </a:xfrm>
            <a:custGeom>
              <a:avLst/>
              <a:gdLst/>
              <a:ahLst/>
              <a:cxnLst/>
              <a:rect l="l" t="t" r="r" b="b"/>
              <a:pathLst>
                <a:path w="300990" h="386080">
                  <a:moveTo>
                    <a:pt x="10806" y="385876"/>
                  </a:moveTo>
                  <a:lnTo>
                    <a:pt x="0" y="371918"/>
                  </a:lnTo>
                  <a:lnTo>
                    <a:pt x="289970" y="0"/>
                  </a:lnTo>
                  <a:lnTo>
                    <a:pt x="300776" y="13958"/>
                  </a:lnTo>
                  <a:lnTo>
                    <a:pt x="10806" y="385876"/>
                  </a:lnTo>
                  <a:close/>
                </a:path>
              </a:pathLst>
            </a:custGeom>
            <a:solidFill>
              <a:srgbClr val="8E93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0095241" y="2900409"/>
              <a:ext cx="36195" cy="25400"/>
            </a:xfrm>
            <a:custGeom>
              <a:avLst/>
              <a:gdLst/>
              <a:ahLst/>
              <a:cxnLst/>
              <a:rect l="l" t="t" r="r" b="b"/>
              <a:pathLst>
                <a:path w="36195" h="25400">
                  <a:moveTo>
                    <a:pt x="35871" y="25214"/>
                  </a:moveTo>
                  <a:lnTo>
                    <a:pt x="26108" y="19806"/>
                  </a:lnTo>
                  <a:lnTo>
                    <a:pt x="16641" y="13920"/>
                  </a:lnTo>
                  <a:lnTo>
                    <a:pt x="7821" y="7527"/>
                  </a:lnTo>
                  <a:lnTo>
                    <a:pt x="0" y="600"/>
                  </a:lnTo>
                  <a:lnTo>
                    <a:pt x="13188" y="468"/>
                  </a:lnTo>
                  <a:lnTo>
                    <a:pt x="19734" y="283"/>
                  </a:lnTo>
                  <a:lnTo>
                    <a:pt x="26265" y="0"/>
                  </a:lnTo>
                  <a:lnTo>
                    <a:pt x="28378" y="6472"/>
                  </a:lnTo>
                  <a:lnTo>
                    <a:pt x="30674" y="12832"/>
                  </a:lnTo>
                  <a:lnTo>
                    <a:pt x="33167" y="19079"/>
                  </a:lnTo>
                  <a:lnTo>
                    <a:pt x="35871" y="25214"/>
                  </a:lnTo>
                  <a:close/>
                </a:path>
              </a:pathLst>
            </a:custGeom>
            <a:solidFill>
              <a:srgbClr val="5B66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8915248" y="3502412"/>
              <a:ext cx="635" cy="47625"/>
            </a:xfrm>
            <a:custGeom>
              <a:avLst/>
              <a:gdLst/>
              <a:ahLst/>
              <a:cxnLst/>
              <a:rect l="l" t="t" r="r" b="b"/>
              <a:pathLst>
                <a:path w="634" h="47625">
                  <a:moveTo>
                    <a:pt x="0" y="47427"/>
                  </a:moveTo>
                  <a:lnTo>
                    <a:pt x="150" y="0"/>
                  </a:lnTo>
                  <a:lnTo>
                    <a:pt x="0" y="47427"/>
                  </a:lnTo>
                  <a:close/>
                </a:path>
              </a:pathLst>
            </a:custGeom>
            <a:solidFill>
              <a:srgbClr val="44586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1421720" y="3533931"/>
              <a:ext cx="635" cy="8255"/>
            </a:xfrm>
            <a:custGeom>
              <a:avLst/>
              <a:gdLst/>
              <a:ahLst/>
              <a:cxnLst/>
              <a:rect l="l" t="t" r="r" b="b"/>
              <a:pathLst>
                <a:path w="634" h="8254">
                  <a:moveTo>
                    <a:pt x="150" y="7804"/>
                  </a:moveTo>
                  <a:lnTo>
                    <a:pt x="115" y="6753"/>
                  </a:lnTo>
                  <a:lnTo>
                    <a:pt x="0" y="0"/>
                  </a:lnTo>
                  <a:lnTo>
                    <a:pt x="150" y="7804"/>
                  </a:lnTo>
                  <a:close/>
                </a:path>
              </a:pathLst>
            </a:custGeom>
            <a:solidFill>
              <a:srgbClr val="4115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1421571" y="3521474"/>
              <a:ext cx="635" cy="5080"/>
            </a:xfrm>
            <a:custGeom>
              <a:avLst/>
              <a:gdLst/>
              <a:ahLst/>
              <a:cxnLst/>
              <a:rect l="l" t="t" r="r" b="b"/>
              <a:pathLst>
                <a:path w="634" h="5079">
                  <a:moveTo>
                    <a:pt x="150" y="4802"/>
                  </a:moveTo>
                  <a:lnTo>
                    <a:pt x="0" y="1951"/>
                  </a:lnTo>
                  <a:lnTo>
                    <a:pt x="0" y="900"/>
                  </a:lnTo>
                  <a:lnTo>
                    <a:pt x="150" y="0"/>
                  </a:lnTo>
                  <a:lnTo>
                    <a:pt x="150" y="4802"/>
                  </a:lnTo>
                  <a:close/>
                </a:path>
              </a:pathLst>
            </a:custGeom>
            <a:solidFill>
              <a:srgbClr val="44586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912639" y="3247563"/>
              <a:ext cx="2510155" cy="139700"/>
            </a:xfrm>
            <a:custGeom>
              <a:avLst/>
              <a:gdLst/>
              <a:ahLst/>
              <a:cxnLst/>
              <a:rect l="l" t="t" r="r" b="b"/>
              <a:pathLst>
                <a:path w="2510154" h="139700">
                  <a:moveTo>
                    <a:pt x="2509831" y="134765"/>
                  </a:moveTo>
                  <a:lnTo>
                    <a:pt x="2509681" y="130276"/>
                  </a:lnTo>
                  <a:lnTo>
                    <a:pt x="2509567" y="122771"/>
                  </a:lnTo>
                  <a:lnTo>
                    <a:pt x="2509531" y="121871"/>
                  </a:lnTo>
                  <a:lnTo>
                    <a:pt x="2509681" y="118119"/>
                  </a:lnTo>
                  <a:lnTo>
                    <a:pt x="2509981" y="114367"/>
                  </a:lnTo>
                  <a:lnTo>
                    <a:pt x="2509930" y="125623"/>
                  </a:lnTo>
                  <a:lnTo>
                    <a:pt x="2509831" y="134765"/>
                  </a:lnTo>
                  <a:close/>
                </a:path>
                <a:path w="2510154" h="139700">
                  <a:moveTo>
                    <a:pt x="2509831" y="139431"/>
                  </a:moveTo>
                  <a:lnTo>
                    <a:pt x="2509831" y="134765"/>
                  </a:lnTo>
                  <a:lnTo>
                    <a:pt x="2509831" y="139431"/>
                  </a:lnTo>
                  <a:close/>
                </a:path>
                <a:path w="2510154" h="139700">
                  <a:moveTo>
                    <a:pt x="1407" y="78946"/>
                  </a:moveTo>
                  <a:lnTo>
                    <a:pt x="1407" y="66338"/>
                  </a:lnTo>
                  <a:lnTo>
                    <a:pt x="1557" y="60035"/>
                  </a:lnTo>
                  <a:lnTo>
                    <a:pt x="1024" y="45652"/>
                  </a:lnTo>
                  <a:lnTo>
                    <a:pt x="0" y="30298"/>
                  </a:lnTo>
                  <a:lnTo>
                    <a:pt x="16" y="14804"/>
                  </a:lnTo>
                  <a:lnTo>
                    <a:pt x="2607" y="0"/>
                  </a:lnTo>
                  <a:lnTo>
                    <a:pt x="2607" y="75494"/>
                  </a:lnTo>
                  <a:lnTo>
                    <a:pt x="2157" y="76545"/>
                  </a:lnTo>
                  <a:lnTo>
                    <a:pt x="1707" y="77745"/>
                  </a:lnTo>
                  <a:lnTo>
                    <a:pt x="1407" y="78946"/>
                  </a:lnTo>
                  <a:close/>
                </a:path>
              </a:pathLst>
            </a:custGeom>
            <a:solidFill>
              <a:srgbClr val="4115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915248" y="3186627"/>
              <a:ext cx="255904" cy="136525"/>
            </a:xfrm>
            <a:custGeom>
              <a:avLst/>
              <a:gdLst/>
              <a:ahLst/>
              <a:cxnLst/>
              <a:rect l="l" t="t" r="r" b="b"/>
              <a:pathLst>
                <a:path w="255904" h="136525">
                  <a:moveTo>
                    <a:pt x="0" y="136430"/>
                  </a:moveTo>
                  <a:lnTo>
                    <a:pt x="0" y="60935"/>
                  </a:lnTo>
                  <a:lnTo>
                    <a:pt x="1350" y="56583"/>
                  </a:lnTo>
                  <a:lnTo>
                    <a:pt x="36227" y="18130"/>
                  </a:lnTo>
                  <a:lnTo>
                    <a:pt x="49528" y="8104"/>
                  </a:lnTo>
                  <a:lnTo>
                    <a:pt x="49528" y="96656"/>
                  </a:lnTo>
                  <a:lnTo>
                    <a:pt x="36227" y="104203"/>
                  </a:lnTo>
                  <a:lnTo>
                    <a:pt x="24389" y="111890"/>
                  </a:lnTo>
                  <a:lnTo>
                    <a:pt x="14239" y="119578"/>
                  </a:lnTo>
                  <a:lnTo>
                    <a:pt x="6003" y="127124"/>
                  </a:lnTo>
                  <a:lnTo>
                    <a:pt x="3301" y="129976"/>
                  </a:lnTo>
                  <a:lnTo>
                    <a:pt x="1350" y="133128"/>
                  </a:lnTo>
                  <a:lnTo>
                    <a:pt x="0" y="136430"/>
                  </a:lnTo>
                  <a:close/>
                </a:path>
                <a:path w="255904" h="136525">
                  <a:moveTo>
                    <a:pt x="152639" y="58384"/>
                  </a:moveTo>
                  <a:lnTo>
                    <a:pt x="153795" y="43774"/>
                  </a:lnTo>
                  <a:lnTo>
                    <a:pt x="155022" y="29192"/>
                  </a:lnTo>
                  <a:lnTo>
                    <a:pt x="156333" y="14610"/>
                  </a:lnTo>
                  <a:lnTo>
                    <a:pt x="157742" y="0"/>
                  </a:lnTo>
                  <a:lnTo>
                    <a:pt x="179807" y="16181"/>
                  </a:lnTo>
                  <a:lnTo>
                    <a:pt x="203575" y="29942"/>
                  </a:lnTo>
                  <a:lnTo>
                    <a:pt x="228891" y="41114"/>
                  </a:lnTo>
                  <a:lnTo>
                    <a:pt x="255124" y="49379"/>
                  </a:lnTo>
                  <a:lnTo>
                    <a:pt x="235038" y="49379"/>
                  </a:lnTo>
                  <a:lnTo>
                    <a:pt x="195358" y="51025"/>
                  </a:lnTo>
                  <a:lnTo>
                    <a:pt x="159951" y="56754"/>
                  </a:lnTo>
                  <a:lnTo>
                    <a:pt x="152639" y="58384"/>
                  </a:lnTo>
                  <a:close/>
                </a:path>
                <a:path w="255904" h="136525">
                  <a:moveTo>
                    <a:pt x="255600" y="49529"/>
                  </a:moveTo>
                  <a:lnTo>
                    <a:pt x="248696" y="49379"/>
                  </a:lnTo>
                  <a:lnTo>
                    <a:pt x="255124" y="49379"/>
                  </a:lnTo>
                  <a:lnTo>
                    <a:pt x="255600" y="49529"/>
                  </a:lnTo>
                  <a:close/>
                </a:path>
              </a:pathLst>
            </a:custGeom>
            <a:solidFill>
              <a:srgbClr val="44586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64777" y="3153908"/>
              <a:ext cx="108213" cy="12937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1421721" y="3202386"/>
              <a:ext cx="5080" cy="90805"/>
            </a:xfrm>
            <a:custGeom>
              <a:avLst/>
              <a:gdLst/>
              <a:ahLst/>
              <a:cxnLst/>
              <a:rect l="l" t="t" r="r" b="b"/>
              <a:pathLst>
                <a:path w="5079" h="90804">
                  <a:moveTo>
                    <a:pt x="1200" y="90202"/>
                  </a:moveTo>
                  <a:lnTo>
                    <a:pt x="0" y="86750"/>
                  </a:lnTo>
                  <a:lnTo>
                    <a:pt x="0" y="0"/>
                  </a:lnTo>
                  <a:lnTo>
                    <a:pt x="1930" y="7595"/>
                  </a:lnTo>
                  <a:lnTo>
                    <a:pt x="3283" y="15290"/>
                  </a:lnTo>
                  <a:lnTo>
                    <a:pt x="4157" y="23068"/>
                  </a:lnTo>
                  <a:lnTo>
                    <a:pt x="4652" y="30918"/>
                  </a:lnTo>
                  <a:lnTo>
                    <a:pt x="4556" y="45647"/>
                  </a:lnTo>
                  <a:lnTo>
                    <a:pt x="3658" y="60504"/>
                  </a:lnTo>
                  <a:lnTo>
                    <a:pt x="1200" y="90202"/>
                  </a:lnTo>
                  <a:close/>
                </a:path>
              </a:pathLst>
            </a:custGeom>
            <a:solidFill>
              <a:srgbClr val="4115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9380817" y="2866046"/>
              <a:ext cx="2041525" cy="423545"/>
            </a:xfrm>
            <a:custGeom>
              <a:avLst/>
              <a:gdLst/>
              <a:ahLst/>
              <a:cxnLst/>
              <a:rect l="l" t="t" r="r" b="b"/>
              <a:pathLst>
                <a:path w="2041525" h="423545">
                  <a:moveTo>
                    <a:pt x="69037" y="301828"/>
                  </a:moveTo>
                  <a:lnTo>
                    <a:pt x="67640" y="295579"/>
                  </a:lnTo>
                  <a:lnTo>
                    <a:pt x="66598" y="289204"/>
                  </a:lnTo>
                  <a:lnTo>
                    <a:pt x="65963" y="282765"/>
                  </a:lnTo>
                  <a:lnTo>
                    <a:pt x="65735" y="276009"/>
                  </a:lnTo>
                  <a:lnTo>
                    <a:pt x="65735" y="271805"/>
                  </a:lnTo>
                  <a:lnTo>
                    <a:pt x="66040" y="267601"/>
                  </a:lnTo>
                  <a:lnTo>
                    <a:pt x="66484" y="263398"/>
                  </a:lnTo>
                  <a:lnTo>
                    <a:pt x="52451" y="282676"/>
                  </a:lnTo>
                  <a:lnTo>
                    <a:pt x="36512" y="300697"/>
                  </a:lnTo>
                  <a:lnTo>
                    <a:pt x="18999" y="317055"/>
                  </a:lnTo>
                  <a:lnTo>
                    <a:pt x="0" y="331698"/>
                  </a:lnTo>
                  <a:lnTo>
                    <a:pt x="6007" y="331990"/>
                  </a:lnTo>
                  <a:lnTo>
                    <a:pt x="8851" y="332447"/>
                  </a:lnTo>
                  <a:lnTo>
                    <a:pt x="10655" y="331546"/>
                  </a:lnTo>
                  <a:lnTo>
                    <a:pt x="12611" y="330796"/>
                  </a:lnTo>
                  <a:lnTo>
                    <a:pt x="14401" y="330047"/>
                  </a:lnTo>
                  <a:lnTo>
                    <a:pt x="28473" y="323570"/>
                  </a:lnTo>
                  <a:lnTo>
                    <a:pt x="42176" y="316611"/>
                  </a:lnTo>
                  <a:lnTo>
                    <a:pt x="55651" y="309321"/>
                  </a:lnTo>
                  <a:lnTo>
                    <a:pt x="69037" y="301828"/>
                  </a:lnTo>
                  <a:close/>
                </a:path>
                <a:path w="2041525" h="423545">
                  <a:moveTo>
                    <a:pt x="124421" y="183108"/>
                  </a:moveTo>
                  <a:lnTo>
                    <a:pt x="119100" y="176136"/>
                  </a:lnTo>
                  <a:lnTo>
                    <a:pt x="114427" y="168732"/>
                  </a:lnTo>
                  <a:lnTo>
                    <a:pt x="110388" y="160947"/>
                  </a:lnTo>
                  <a:lnTo>
                    <a:pt x="107010" y="152793"/>
                  </a:lnTo>
                  <a:lnTo>
                    <a:pt x="105130" y="165823"/>
                  </a:lnTo>
                  <a:lnTo>
                    <a:pt x="102616" y="178587"/>
                  </a:lnTo>
                  <a:lnTo>
                    <a:pt x="99491" y="191096"/>
                  </a:lnTo>
                  <a:lnTo>
                    <a:pt x="95758" y="203365"/>
                  </a:lnTo>
                  <a:lnTo>
                    <a:pt x="102222" y="197434"/>
                  </a:lnTo>
                  <a:lnTo>
                    <a:pt x="109181" y="192049"/>
                  </a:lnTo>
                  <a:lnTo>
                    <a:pt x="116611" y="187261"/>
                  </a:lnTo>
                  <a:lnTo>
                    <a:pt x="124421" y="183108"/>
                  </a:lnTo>
                  <a:close/>
                </a:path>
                <a:path w="2041525" h="423545">
                  <a:moveTo>
                    <a:pt x="553974" y="197815"/>
                  </a:moveTo>
                  <a:lnTo>
                    <a:pt x="551395" y="189547"/>
                  </a:lnTo>
                  <a:lnTo>
                    <a:pt x="549503" y="181000"/>
                  </a:lnTo>
                  <a:lnTo>
                    <a:pt x="548462" y="173050"/>
                  </a:lnTo>
                  <a:lnTo>
                    <a:pt x="548398" y="172567"/>
                  </a:lnTo>
                  <a:lnTo>
                    <a:pt x="548309" y="171119"/>
                  </a:lnTo>
                  <a:lnTo>
                    <a:pt x="548055" y="165239"/>
                  </a:lnTo>
                  <a:lnTo>
                    <a:pt x="548005" y="156781"/>
                  </a:lnTo>
                  <a:lnTo>
                    <a:pt x="548411" y="151549"/>
                  </a:lnTo>
                  <a:lnTo>
                    <a:pt x="549465" y="145732"/>
                  </a:lnTo>
                  <a:lnTo>
                    <a:pt x="535178" y="151549"/>
                  </a:lnTo>
                  <a:lnTo>
                    <a:pt x="488683" y="165239"/>
                  </a:lnTo>
                  <a:lnTo>
                    <a:pt x="436067" y="172567"/>
                  </a:lnTo>
                  <a:lnTo>
                    <a:pt x="419341" y="173050"/>
                  </a:lnTo>
                  <a:lnTo>
                    <a:pt x="414388" y="173050"/>
                  </a:lnTo>
                  <a:lnTo>
                    <a:pt x="411988" y="172897"/>
                  </a:lnTo>
                  <a:lnTo>
                    <a:pt x="422071" y="184442"/>
                  </a:lnTo>
                  <a:lnTo>
                    <a:pt x="430339" y="197332"/>
                  </a:lnTo>
                  <a:lnTo>
                    <a:pt x="436638" y="211391"/>
                  </a:lnTo>
                  <a:lnTo>
                    <a:pt x="440804" y="226479"/>
                  </a:lnTo>
                  <a:lnTo>
                    <a:pt x="467245" y="217170"/>
                  </a:lnTo>
                  <a:lnTo>
                    <a:pt x="509041" y="204647"/>
                  </a:lnTo>
                  <a:lnTo>
                    <a:pt x="538695" y="199453"/>
                  </a:lnTo>
                  <a:lnTo>
                    <a:pt x="553974" y="197815"/>
                  </a:lnTo>
                  <a:close/>
                </a:path>
                <a:path w="2041525" h="423545">
                  <a:moveTo>
                    <a:pt x="1759927" y="98602"/>
                  </a:moveTo>
                  <a:lnTo>
                    <a:pt x="1758429" y="94703"/>
                  </a:lnTo>
                  <a:lnTo>
                    <a:pt x="1757387" y="92900"/>
                  </a:lnTo>
                  <a:lnTo>
                    <a:pt x="1746123" y="70434"/>
                  </a:lnTo>
                  <a:lnTo>
                    <a:pt x="1710753" y="24155"/>
                  </a:lnTo>
                  <a:lnTo>
                    <a:pt x="1665947" y="4622"/>
                  </a:lnTo>
                  <a:lnTo>
                    <a:pt x="1608340" y="0"/>
                  </a:lnTo>
                  <a:lnTo>
                    <a:pt x="1595132" y="165"/>
                  </a:lnTo>
                  <a:lnTo>
                    <a:pt x="1581683" y="622"/>
                  </a:lnTo>
                  <a:lnTo>
                    <a:pt x="1568094" y="1333"/>
                  </a:lnTo>
                  <a:lnTo>
                    <a:pt x="1554467" y="2247"/>
                  </a:lnTo>
                  <a:lnTo>
                    <a:pt x="1555597" y="8699"/>
                  </a:lnTo>
                  <a:lnTo>
                    <a:pt x="1556626" y="15443"/>
                  </a:lnTo>
                  <a:lnTo>
                    <a:pt x="1557477" y="22148"/>
                  </a:lnTo>
                  <a:lnTo>
                    <a:pt x="1558213" y="28968"/>
                  </a:lnTo>
                  <a:lnTo>
                    <a:pt x="1566341" y="30340"/>
                  </a:lnTo>
                  <a:lnTo>
                    <a:pt x="1629333" y="49098"/>
                  </a:lnTo>
                  <a:lnTo>
                    <a:pt x="1692998" y="84759"/>
                  </a:lnTo>
                  <a:lnTo>
                    <a:pt x="1716709" y="105956"/>
                  </a:lnTo>
                  <a:lnTo>
                    <a:pt x="1726780" y="103378"/>
                  </a:lnTo>
                  <a:lnTo>
                    <a:pt x="1737360" y="101269"/>
                  </a:lnTo>
                  <a:lnTo>
                    <a:pt x="1748434" y="99669"/>
                  </a:lnTo>
                  <a:lnTo>
                    <a:pt x="1759927" y="98602"/>
                  </a:lnTo>
                  <a:close/>
                </a:path>
                <a:path w="2041525" h="423545">
                  <a:moveTo>
                    <a:pt x="2040902" y="336346"/>
                  </a:moveTo>
                  <a:lnTo>
                    <a:pt x="2020036" y="299910"/>
                  </a:lnTo>
                  <a:lnTo>
                    <a:pt x="1973961" y="268211"/>
                  </a:lnTo>
                  <a:lnTo>
                    <a:pt x="1931098" y="251828"/>
                  </a:lnTo>
                  <a:lnTo>
                    <a:pt x="1882241" y="236118"/>
                  </a:lnTo>
                  <a:lnTo>
                    <a:pt x="1834807" y="218897"/>
                  </a:lnTo>
                  <a:lnTo>
                    <a:pt x="1796249" y="197967"/>
                  </a:lnTo>
                  <a:lnTo>
                    <a:pt x="1796249" y="198259"/>
                  </a:lnTo>
                  <a:lnTo>
                    <a:pt x="1796110" y="198412"/>
                  </a:lnTo>
                  <a:lnTo>
                    <a:pt x="1796110" y="198716"/>
                  </a:lnTo>
                  <a:lnTo>
                    <a:pt x="1801304" y="234480"/>
                  </a:lnTo>
                  <a:lnTo>
                    <a:pt x="1822932" y="270065"/>
                  </a:lnTo>
                  <a:lnTo>
                    <a:pt x="1842363" y="298526"/>
                  </a:lnTo>
                  <a:lnTo>
                    <a:pt x="1840979" y="312928"/>
                  </a:lnTo>
                  <a:lnTo>
                    <a:pt x="1842185" y="319087"/>
                  </a:lnTo>
                  <a:lnTo>
                    <a:pt x="1842630" y="325234"/>
                  </a:lnTo>
                  <a:lnTo>
                    <a:pt x="1842554" y="336346"/>
                  </a:lnTo>
                  <a:lnTo>
                    <a:pt x="1842477" y="337248"/>
                  </a:lnTo>
                  <a:lnTo>
                    <a:pt x="1876259" y="346379"/>
                  </a:lnTo>
                  <a:lnTo>
                    <a:pt x="1944662" y="363118"/>
                  </a:lnTo>
                  <a:lnTo>
                    <a:pt x="2000707" y="383311"/>
                  </a:lnTo>
                  <a:lnTo>
                    <a:pt x="2033054" y="409079"/>
                  </a:lnTo>
                  <a:lnTo>
                    <a:pt x="2040902" y="423100"/>
                  </a:lnTo>
                  <a:lnTo>
                    <a:pt x="2040902" y="336346"/>
                  </a:lnTo>
                  <a:close/>
                </a:path>
              </a:pathLst>
            </a:custGeom>
            <a:solidFill>
              <a:srgbClr val="44586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19555" y="2968399"/>
              <a:ext cx="124873" cy="9395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9681898" y="3005020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4" h="12064">
                  <a:moveTo>
                    <a:pt x="0" y="11856"/>
                  </a:moveTo>
                  <a:lnTo>
                    <a:pt x="1350" y="7954"/>
                  </a:lnTo>
                  <a:lnTo>
                    <a:pt x="2551" y="4052"/>
                  </a:lnTo>
                  <a:lnTo>
                    <a:pt x="3301" y="0"/>
                  </a:lnTo>
                  <a:lnTo>
                    <a:pt x="6303" y="2701"/>
                  </a:lnTo>
                  <a:lnTo>
                    <a:pt x="9605" y="5253"/>
                  </a:lnTo>
                  <a:lnTo>
                    <a:pt x="13057" y="7654"/>
                  </a:lnTo>
                  <a:lnTo>
                    <a:pt x="8554" y="8705"/>
                  </a:lnTo>
                  <a:lnTo>
                    <a:pt x="4202" y="10205"/>
                  </a:lnTo>
                  <a:lnTo>
                    <a:pt x="0" y="11856"/>
                  </a:lnTo>
                  <a:close/>
                </a:path>
              </a:pathLst>
            </a:custGeom>
            <a:solidFill>
              <a:srgbClr val="44586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1421721" y="3408607"/>
              <a:ext cx="5080" cy="109220"/>
            </a:xfrm>
            <a:custGeom>
              <a:avLst/>
              <a:gdLst/>
              <a:ahLst/>
              <a:cxnLst/>
              <a:rect l="l" t="t" r="r" b="b"/>
              <a:pathLst>
                <a:path w="5079" h="109220">
                  <a:moveTo>
                    <a:pt x="0" y="109114"/>
                  </a:moveTo>
                  <a:lnTo>
                    <a:pt x="0" y="82398"/>
                  </a:lnTo>
                  <a:lnTo>
                    <a:pt x="801" y="20599"/>
                  </a:lnTo>
                  <a:lnTo>
                    <a:pt x="900" y="0"/>
                  </a:lnTo>
                  <a:lnTo>
                    <a:pt x="3301" y="3752"/>
                  </a:lnTo>
                  <a:lnTo>
                    <a:pt x="4352" y="7504"/>
                  </a:lnTo>
                  <a:lnTo>
                    <a:pt x="4652" y="11406"/>
                  </a:lnTo>
                  <a:lnTo>
                    <a:pt x="4272" y="19694"/>
                  </a:lnTo>
                  <a:lnTo>
                    <a:pt x="1149" y="36438"/>
                  </a:lnTo>
                  <a:lnTo>
                    <a:pt x="600" y="44726"/>
                  </a:lnTo>
                  <a:lnTo>
                    <a:pt x="886" y="60823"/>
                  </a:lnTo>
                  <a:lnTo>
                    <a:pt x="750" y="76919"/>
                  </a:lnTo>
                  <a:lnTo>
                    <a:pt x="0" y="109113"/>
                  </a:lnTo>
                  <a:close/>
                </a:path>
              </a:pathLst>
            </a:custGeom>
            <a:solidFill>
              <a:srgbClr val="4115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1421571" y="3497009"/>
              <a:ext cx="635" cy="23495"/>
            </a:xfrm>
            <a:custGeom>
              <a:avLst/>
              <a:gdLst/>
              <a:ahLst/>
              <a:cxnLst/>
              <a:rect l="l" t="t" r="r" b="b"/>
              <a:pathLst>
                <a:path w="634" h="23495">
                  <a:moveTo>
                    <a:pt x="150" y="23413"/>
                  </a:moveTo>
                  <a:lnTo>
                    <a:pt x="0" y="18761"/>
                  </a:lnTo>
                  <a:lnTo>
                    <a:pt x="0" y="5853"/>
                  </a:lnTo>
                  <a:lnTo>
                    <a:pt x="150" y="0"/>
                  </a:lnTo>
                  <a:lnTo>
                    <a:pt x="150" y="23413"/>
                  </a:lnTo>
                  <a:close/>
                </a:path>
              </a:pathLst>
            </a:custGeom>
            <a:solidFill>
              <a:srgbClr val="44586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8912593" y="3426768"/>
              <a:ext cx="3175" cy="70485"/>
            </a:xfrm>
            <a:custGeom>
              <a:avLst/>
              <a:gdLst/>
              <a:ahLst/>
              <a:cxnLst/>
              <a:rect l="l" t="t" r="r" b="b"/>
              <a:pathLst>
                <a:path w="3175" h="70485">
                  <a:moveTo>
                    <a:pt x="2654" y="69941"/>
                  </a:moveTo>
                  <a:lnTo>
                    <a:pt x="2654" y="68740"/>
                  </a:lnTo>
                  <a:lnTo>
                    <a:pt x="2504" y="67539"/>
                  </a:lnTo>
                  <a:lnTo>
                    <a:pt x="1660" y="44970"/>
                  </a:lnTo>
                  <a:lnTo>
                    <a:pt x="1470" y="34321"/>
                  </a:lnTo>
                  <a:lnTo>
                    <a:pt x="1604" y="23713"/>
                  </a:lnTo>
                  <a:lnTo>
                    <a:pt x="1125" y="18024"/>
                  </a:lnTo>
                  <a:lnTo>
                    <a:pt x="140" y="11969"/>
                  </a:lnTo>
                  <a:lnTo>
                    <a:pt x="0" y="5858"/>
                  </a:lnTo>
                  <a:lnTo>
                    <a:pt x="2054" y="0"/>
                  </a:lnTo>
                  <a:lnTo>
                    <a:pt x="2504" y="21462"/>
                  </a:lnTo>
                  <a:lnTo>
                    <a:pt x="2654" y="23713"/>
                  </a:lnTo>
                  <a:lnTo>
                    <a:pt x="2654" y="69940"/>
                  </a:lnTo>
                  <a:close/>
                </a:path>
              </a:pathLst>
            </a:custGeom>
            <a:solidFill>
              <a:srgbClr val="4115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8915248" y="3452583"/>
              <a:ext cx="635" cy="50165"/>
            </a:xfrm>
            <a:custGeom>
              <a:avLst/>
              <a:gdLst/>
              <a:ahLst/>
              <a:cxnLst/>
              <a:rect l="l" t="t" r="r" b="b"/>
              <a:pathLst>
                <a:path w="634" h="50164">
                  <a:moveTo>
                    <a:pt x="150" y="49829"/>
                  </a:moveTo>
                  <a:lnTo>
                    <a:pt x="150" y="46077"/>
                  </a:lnTo>
                  <a:lnTo>
                    <a:pt x="0" y="44125"/>
                  </a:lnTo>
                  <a:lnTo>
                    <a:pt x="0" y="0"/>
                  </a:lnTo>
                  <a:lnTo>
                    <a:pt x="150" y="7954"/>
                  </a:lnTo>
                  <a:lnTo>
                    <a:pt x="150" y="15759"/>
                  </a:lnTo>
                  <a:lnTo>
                    <a:pt x="300" y="23713"/>
                  </a:lnTo>
                  <a:lnTo>
                    <a:pt x="150" y="49829"/>
                  </a:lnTo>
                  <a:close/>
                </a:path>
              </a:pathLst>
            </a:custGeom>
            <a:solidFill>
              <a:srgbClr val="44586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8915398" y="3476297"/>
              <a:ext cx="2506345" cy="46355"/>
            </a:xfrm>
            <a:custGeom>
              <a:avLst/>
              <a:gdLst/>
              <a:ahLst/>
              <a:cxnLst/>
              <a:rect l="l" t="t" r="r" b="b"/>
              <a:pathLst>
                <a:path w="2506345" h="46354">
                  <a:moveTo>
                    <a:pt x="2506172" y="46077"/>
                  </a:moveTo>
                  <a:lnTo>
                    <a:pt x="2506172" y="39473"/>
                  </a:lnTo>
                  <a:lnTo>
                    <a:pt x="2506322" y="44126"/>
                  </a:lnTo>
                  <a:lnTo>
                    <a:pt x="2506322" y="45176"/>
                  </a:lnTo>
                  <a:lnTo>
                    <a:pt x="2506172" y="46077"/>
                  </a:lnTo>
                  <a:close/>
                </a:path>
                <a:path w="2506345" h="46354">
                  <a:moveTo>
                    <a:pt x="0" y="28966"/>
                  </a:moveTo>
                  <a:lnTo>
                    <a:pt x="23" y="19586"/>
                  </a:lnTo>
                  <a:lnTo>
                    <a:pt x="149" y="0"/>
                  </a:lnTo>
                  <a:lnTo>
                    <a:pt x="86" y="21739"/>
                  </a:lnTo>
                  <a:lnTo>
                    <a:pt x="0" y="28966"/>
                  </a:lnTo>
                  <a:close/>
                </a:path>
              </a:pathLst>
            </a:custGeom>
            <a:solidFill>
              <a:srgbClr val="262E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8912467" y="3326509"/>
              <a:ext cx="3175" cy="100330"/>
            </a:xfrm>
            <a:custGeom>
              <a:avLst/>
              <a:gdLst/>
              <a:ahLst/>
              <a:cxnLst/>
              <a:rect l="l" t="t" r="r" b="b"/>
              <a:pathLst>
                <a:path w="3175" h="100329">
                  <a:moveTo>
                    <a:pt x="2181" y="100258"/>
                  </a:moveTo>
                  <a:lnTo>
                    <a:pt x="1849" y="85099"/>
                  </a:lnTo>
                  <a:lnTo>
                    <a:pt x="1618" y="70916"/>
                  </a:lnTo>
                  <a:lnTo>
                    <a:pt x="1547" y="56231"/>
                  </a:lnTo>
                  <a:lnTo>
                    <a:pt x="1730" y="41574"/>
                  </a:lnTo>
                  <a:lnTo>
                    <a:pt x="1285" y="31659"/>
                  </a:lnTo>
                  <a:lnTo>
                    <a:pt x="304" y="21124"/>
                  </a:lnTo>
                  <a:lnTo>
                    <a:pt x="0" y="10421"/>
                  </a:lnTo>
                  <a:lnTo>
                    <a:pt x="1580" y="0"/>
                  </a:lnTo>
                  <a:lnTo>
                    <a:pt x="1660" y="21211"/>
                  </a:lnTo>
                  <a:lnTo>
                    <a:pt x="1880" y="42493"/>
                  </a:lnTo>
                  <a:lnTo>
                    <a:pt x="2213" y="63803"/>
                  </a:lnTo>
                  <a:lnTo>
                    <a:pt x="2631" y="85099"/>
                  </a:lnTo>
                  <a:lnTo>
                    <a:pt x="2631" y="87951"/>
                  </a:lnTo>
                  <a:lnTo>
                    <a:pt x="2781" y="90803"/>
                  </a:lnTo>
                  <a:lnTo>
                    <a:pt x="2781" y="99358"/>
                  </a:lnTo>
                  <a:lnTo>
                    <a:pt x="2631" y="99658"/>
                  </a:lnTo>
                  <a:lnTo>
                    <a:pt x="2331" y="99958"/>
                  </a:lnTo>
                  <a:lnTo>
                    <a:pt x="2181" y="100258"/>
                  </a:lnTo>
                  <a:close/>
                </a:path>
              </a:pathLst>
            </a:custGeom>
            <a:solidFill>
              <a:srgbClr val="4115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8915248" y="3423916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4" h="1904">
                  <a:moveTo>
                    <a:pt x="150" y="1801"/>
                  </a:moveTo>
                  <a:lnTo>
                    <a:pt x="0" y="1801"/>
                  </a:lnTo>
                  <a:lnTo>
                    <a:pt x="0" y="0"/>
                  </a:lnTo>
                  <a:lnTo>
                    <a:pt x="150" y="1801"/>
                  </a:lnTo>
                  <a:close/>
                </a:path>
              </a:pathLst>
            </a:custGeom>
            <a:solidFill>
              <a:srgbClr val="44586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1422239" y="3292589"/>
              <a:ext cx="4445" cy="116205"/>
            </a:xfrm>
            <a:custGeom>
              <a:avLst/>
              <a:gdLst/>
              <a:ahLst/>
              <a:cxnLst/>
              <a:rect l="l" t="t" r="r" b="b"/>
              <a:pathLst>
                <a:path w="4445" h="116204">
                  <a:moveTo>
                    <a:pt x="382" y="116018"/>
                  </a:moveTo>
                  <a:lnTo>
                    <a:pt x="82" y="115717"/>
                  </a:lnTo>
                  <a:lnTo>
                    <a:pt x="82" y="108513"/>
                  </a:lnTo>
                  <a:lnTo>
                    <a:pt x="229" y="101609"/>
                  </a:lnTo>
                  <a:lnTo>
                    <a:pt x="232" y="94405"/>
                  </a:lnTo>
                  <a:lnTo>
                    <a:pt x="379" y="101459"/>
                  </a:lnTo>
                  <a:lnTo>
                    <a:pt x="382" y="116018"/>
                  </a:lnTo>
                  <a:close/>
                </a:path>
                <a:path w="4445" h="116204">
                  <a:moveTo>
                    <a:pt x="383" y="69340"/>
                  </a:moveTo>
                  <a:lnTo>
                    <a:pt x="288" y="45607"/>
                  </a:lnTo>
                  <a:lnTo>
                    <a:pt x="0" y="13057"/>
                  </a:lnTo>
                  <a:lnTo>
                    <a:pt x="232" y="7354"/>
                  </a:lnTo>
                  <a:lnTo>
                    <a:pt x="683" y="0"/>
                  </a:lnTo>
                  <a:lnTo>
                    <a:pt x="2784" y="6453"/>
                  </a:lnTo>
                  <a:lnTo>
                    <a:pt x="3835" y="13057"/>
                  </a:lnTo>
                  <a:lnTo>
                    <a:pt x="4135" y="19811"/>
                  </a:lnTo>
                  <a:lnTo>
                    <a:pt x="3950" y="32151"/>
                  </a:lnTo>
                  <a:lnTo>
                    <a:pt x="2878" y="44576"/>
                  </a:lnTo>
                  <a:lnTo>
                    <a:pt x="1452" y="57495"/>
                  </a:lnTo>
                  <a:lnTo>
                    <a:pt x="383" y="69340"/>
                  </a:lnTo>
                  <a:close/>
                </a:path>
              </a:pathLst>
            </a:custGeom>
            <a:solidFill>
              <a:srgbClr val="4115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1421721" y="3537233"/>
              <a:ext cx="635" cy="12700"/>
            </a:xfrm>
            <a:custGeom>
              <a:avLst/>
              <a:gdLst/>
              <a:ahLst/>
              <a:cxnLst/>
              <a:rect l="l" t="t" r="r" b="b"/>
              <a:pathLst>
                <a:path w="634" h="12700">
                  <a:moveTo>
                    <a:pt x="150" y="12607"/>
                  </a:moveTo>
                  <a:lnTo>
                    <a:pt x="0" y="12607"/>
                  </a:lnTo>
                  <a:lnTo>
                    <a:pt x="0" y="0"/>
                  </a:lnTo>
                  <a:lnTo>
                    <a:pt x="150" y="4502"/>
                  </a:lnTo>
                  <a:lnTo>
                    <a:pt x="150" y="12607"/>
                  </a:lnTo>
                  <a:close/>
                </a:path>
              </a:pathLst>
            </a:custGeom>
            <a:solidFill>
              <a:srgbClr val="2E0D0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4047" y="2275742"/>
              <a:ext cx="2508874" cy="1890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2192000" cy="6858000"/>
            <a:chOff x="0" y="2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393" y="509472"/>
              <a:ext cx="12192000" cy="6348095"/>
            </a:xfrm>
            <a:custGeom>
              <a:avLst/>
              <a:gdLst/>
              <a:ahLst/>
              <a:cxnLst/>
              <a:rect l="l" t="t" r="r" b="b"/>
              <a:pathLst>
                <a:path w="12192000" h="6348095">
                  <a:moveTo>
                    <a:pt x="12191606" y="0"/>
                  </a:moveTo>
                  <a:lnTo>
                    <a:pt x="12165013" y="0"/>
                  </a:lnTo>
                  <a:lnTo>
                    <a:pt x="12165013" y="6331559"/>
                  </a:lnTo>
                  <a:lnTo>
                    <a:pt x="29603" y="6331559"/>
                  </a:lnTo>
                  <a:lnTo>
                    <a:pt x="29603" y="0"/>
                  </a:lnTo>
                  <a:lnTo>
                    <a:pt x="0" y="0"/>
                  </a:lnTo>
                  <a:lnTo>
                    <a:pt x="0" y="6331559"/>
                  </a:lnTo>
                  <a:lnTo>
                    <a:pt x="0" y="6348082"/>
                  </a:lnTo>
                  <a:lnTo>
                    <a:pt x="12191606" y="6348082"/>
                  </a:lnTo>
                  <a:lnTo>
                    <a:pt x="12191606" y="6331890"/>
                  </a:lnTo>
                  <a:lnTo>
                    <a:pt x="12191606" y="6331559"/>
                  </a:lnTo>
                  <a:lnTo>
                    <a:pt x="1219160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"/>
              <a:ext cx="12192000" cy="509905"/>
            </a:xfrm>
            <a:custGeom>
              <a:avLst/>
              <a:gdLst/>
              <a:ahLst/>
              <a:cxnLst/>
              <a:rect l="l" t="t" r="r" b="b"/>
              <a:pathLst>
                <a:path w="12192000" h="509905">
                  <a:moveTo>
                    <a:pt x="0" y="0"/>
                  </a:moveTo>
                  <a:lnTo>
                    <a:pt x="12191999" y="0"/>
                  </a:lnTo>
                  <a:lnTo>
                    <a:pt x="12191999" y="509462"/>
                  </a:lnTo>
                  <a:lnTo>
                    <a:pt x="0" y="5094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1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2" y="329"/>
              <a:ext cx="12190730" cy="508634"/>
            </a:xfrm>
            <a:custGeom>
              <a:avLst/>
              <a:gdLst/>
              <a:ahLst/>
              <a:cxnLst/>
              <a:rect l="l" t="t" r="r" b="b"/>
              <a:pathLst>
                <a:path w="12190730" h="508634">
                  <a:moveTo>
                    <a:pt x="12190438" y="0"/>
                  </a:moveTo>
                  <a:lnTo>
                    <a:pt x="0" y="0"/>
                  </a:lnTo>
                  <a:lnTo>
                    <a:pt x="0" y="11442"/>
                  </a:lnTo>
                  <a:lnTo>
                    <a:pt x="0" y="478028"/>
                  </a:lnTo>
                  <a:lnTo>
                    <a:pt x="0" y="508546"/>
                  </a:lnTo>
                  <a:lnTo>
                    <a:pt x="12190438" y="508546"/>
                  </a:lnTo>
                  <a:lnTo>
                    <a:pt x="12190438" y="478040"/>
                  </a:lnTo>
                  <a:lnTo>
                    <a:pt x="12190438" y="11874"/>
                  </a:lnTo>
                  <a:lnTo>
                    <a:pt x="12160212" y="11874"/>
                  </a:lnTo>
                  <a:lnTo>
                    <a:pt x="12160212" y="478028"/>
                  </a:lnTo>
                  <a:lnTo>
                    <a:pt x="29591" y="478028"/>
                  </a:lnTo>
                  <a:lnTo>
                    <a:pt x="29591" y="11442"/>
                  </a:lnTo>
                  <a:lnTo>
                    <a:pt x="12190438" y="11442"/>
                  </a:lnTo>
                  <a:lnTo>
                    <a:pt x="1219043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898" y="196018"/>
              <a:ext cx="145579" cy="1456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105" y="196018"/>
              <a:ext cx="145148" cy="1451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198" y="2179078"/>
              <a:ext cx="103354" cy="10335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198" y="2727654"/>
              <a:ext cx="103354" cy="10335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06351" y="1847361"/>
            <a:ext cx="918464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3100" spc="190">
                <a:solidFill>
                  <a:srgbClr val="EFF1F4"/>
                </a:solidFill>
                <a:latin typeface="Arial MT"/>
                <a:cs typeface="Arial MT"/>
              </a:rPr>
              <a:t>A</a:t>
            </a:r>
            <a:r>
              <a:rPr dirty="0" sz="3100" spc="-6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3100" spc="10">
                <a:solidFill>
                  <a:srgbClr val="EFF1F4"/>
                </a:solidFill>
                <a:latin typeface="Arial MT"/>
                <a:cs typeface="Arial MT"/>
              </a:rPr>
              <a:t>newer,</a:t>
            </a:r>
            <a:r>
              <a:rPr dirty="0" sz="3100" spc="-60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3100" spc="-20">
                <a:solidFill>
                  <a:srgbClr val="EFF1F4"/>
                </a:solidFill>
                <a:latin typeface="Arial MT"/>
                <a:cs typeface="Arial MT"/>
              </a:rPr>
              <a:t>all-in-one</a:t>
            </a:r>
            <a:r>
              <a:rPr dirty="0" sz="3100" spc="-60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3100" spc="-50">
                <a:solidFill>
                  <a:srgbClr val="EFF1F4"/>
                </a:solidFill>
                <a:latin typeface="Arial MT"/>
                <a:cs typeface="Arial MT"/>
              </a:rPr>
              <a:t>method</a:t>
            </a:r>
            <a:r>
              <a:rPr dirty="0" sz="3100" spc="-6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3100" spc="45">
                <a:solidFill>
                  <a:srgbClr val="EFF1F4"/>
                </a:solidFill>
                <a:latin typeface="Arial MT"/>
                <a:cs typeface="Arial MT"/>
              </a:rPr>
              <a:t>to</a:t>
            </a:r>
            <a:r>
              <a:rPr dirty="0" sz="3100" spc="-60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3100" spc="-40">
                <a:solidFill>
                  <a:srgbClr val="EFF1F4"/>
                </a:solidFill>
                <a:latin typeface="Arial MT"/>
                <a:cs typeface="Arial MT"/>
              </a:rPr>
              <a:t>select</a:t>
            </a:r>
            <a:r>
              <a:rPr dirty="0" sz="3100" spc="-6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3100" spc="-15">
                <a:solidFill>
                  <a:srgbClr val="FFDE58"/>
                </a:solidFill>
                <a:latin typeface="Arial MT"/>
                <a:cs typeface="Arial MT"/>
              </a:rPr>
              <a:t>a</a:t>
            </a:r>
            <a:r>
              <a:rPr dirty="0" sz="3100" spc="-60">
                <a:solidFill>
                  <a:srgbClr val="FFDE58"/>
                </a:solidFill>
                <a:latin typeface="Arial MT"/>
                <a:cs typeface="Arial MT"/>
              </a:rPr>
              <a:t> </a:t>
            </a:r>
            <a:r>
              <a:rPr dirty="0" sz="3100" spc="-65">
                <a:solidFill>
                  <a:srgbClr val="FFDE58"/>
                </a:solidFill>
                <a:latin typeface="Arial MT"/>
                <a:cs typeface="Arial MT"/>
              </a:rPr>
              <a:t>single </a:t>
            </a:r>
            <a:r>
              <a:rPr dirty="0" sz="3100" spc="-80">
                <a:solidFill>
                  <a:srgbClr val="FFDE58"/>
                </a:solidFill>
                <a:latin typeface="Arial MT"/>
                <a:cs typeface="Arial MT"/>
              </a:rPr>
              <a:t>element. </a:t>
            </a:r>
            <a:r>
              <a:rPr dirty="0" sz="3100" spc="-844">
                <a:solidFill>
                  <a:srgbClr val="FFDE58"/>
                </a:solidFill>
                <a:latin typeface="Arial MT"/>
                <a:cs typeface="Arial MT"/>
              </a:rPr>
              <a:t> </a:t>
            </a:r>
            <a:r>
              <a:rPr dirty="0" sz="3100" spc="-275">
                <a:solidFill>
                  <a:srgbClr val="EFF1F4"/>
                </a:solidFill>
                <a:latin typeface="Arial MT"/>
                <a:cs typeface="Arial MT"/>
              </a:rPr>
              <a:t>P</a:t>
            </a:r>
            <a:r>
              <a:rPr dirty="0" sz="3100" spc="-20">
                <a:solidFill>
                  <a:srgbClr val="EFF1F4"/>
                </a:solidFill>
                <a:latin typeface="Arial MT"/>
                <a:cs typeface="Arial MT"/>
              </a:rPr>
              <a:t>a</a:t>
            </a:r>
            <a:r>
              <a:rPr dirty="0" sz="3100" spc="-229">
                <a:solidFill>
                  <a:srgbClr val="EFF1F4"/>
                </a:solidFill>
                <a:latin typeface="Arial MT"/>
                <a:cs typeface="Arial MT"/>
              </a:rPr>
              <a:t>s</a:t>
            </a:r>
            <a:r>
              <a:rPr dirty="0" sz="3100" spc="-225">
                <a:solidFill>
                  <a:srgbClr val="EFF1F4"/>
                </a:solidFill>
                <a:latin typeface="Arial MT"/>
                <a:cs typeface="Arial MT"/>
              </a:rPr>
              <a:t>s</a:t>
            </a:r>
            <a:r>
              <a:rPr dirty="0" sz="3100" spc="-60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3100" spc="-45">
                <a:solidFill>
                  <a:srgbClr val="EFF1F4"/>
                </a:solidFill>
                <a:latin typeface="Arial MT"/>
                <a:cs typeface="Arial MT"/>
              </a:rPr>
              <a:t>i</a:t>
            </a:r>
            <a:r>
              <a:rPr dirty="0" sz="3100" spc="-75">
                <a:solidFill>
                  <a:srgbClr val="EFF1F4"/>
                </a:solidFill>
                <a:latin typeface="Arial MT"/>
                <a:cs typeface="Arial MT"/>
              </a:rPr>
              <a:t>n</a:t>
            </a:r>
            <a:r>
              <a:rPr dirty="0" sz="3100" spc="-60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3100" spc="-15">
                <a:solidFill>
                  <a:srgbClr val="EFF1F4"/>
                </a:solidFill>
                <a:latin typeface="Arial MT"/>
                <a:cs typeface="Arial MT"/>
              </a:rPr>
              <a:t>a</a:t>
            </a:r>
            <a:r>
              <a:rPr dirty="0" sz="3100" spc="-60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3100" spc="-125">
                <a:solidFill>
                  <a:srgbClr val="EFF1F4"/>
                </a:solidFill>
                <a:latin typeface="Arial MT"/>
                <a:cs typeface="Arial MT"/>
              </a:rPr>
              <a:t>C</a:t>
            </a:r>
            <a:r>
              <a:rPr dirty="0" sz="3100" spc="-285">
                <a:solidFill>
                  <a:srgbClr val="EFF1F4"/>
                </a:solidFill>
                <a:latin typeface="Arial MT"/>
                <a:cs typeface="Arial MT"/>
              </a:rPr>
              <a:t>S</a:t>
            </a:r>
            <a:r>
              <a:rPr dirty="0" sz="3100" spc="-280">
                <a:solidFill>
                  <a:srgbClr val="EFF1F4"/>
                </a:solidFill>
                <a:latin typeface="Arial MT"/>
                <a:cs typeface="Arial MT"/>
              </a:rPr>
              <a:t>S</a:t>
            </a:r>
            <a:r>
              <a:rPr dirty="0" sz="3100" spc="-60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3100" spc="-229">
                <a:solidFill>
                  <a:srgbClr val="EFF1F4"/>
                </a:solidFill>
                <a:latin typeface="Arial MT"/>
                <a:cs typeface="Arial MT"/>
              </a:rPr>
              <a:t>s</a:t>
            </a:r>
            <a:r>
              <a:rPr dirty="0" sz="3100" spc="-95">
                <a:solidFill>
                  <a:srgbClr val="EFF1F4"/>
                </a:solidFill>
                <a:latin typeface="Arial MT"/>
                <a:cs typeface="Arial MT"/>
              </a:rPr>
              <a:t>e</a:t>
            </a:r>
            <a:r>
              <a:rPr dirty="0" sz="3100" spc="-40">
                <a:solidFill>
                  <a:srgbClr val="EFF1F4"/>
                </a:solidFill>
                <a:latin typeface="Arial MT"/>
                <a:cs typeface="Arial MT"/>
              </a:rPr>
              <a:t>l</a:t>
            </a:r>
            <a:r>
              <a:rPr dirty="0" sz="3100" spc="-95">
                <a:solidFill>
                  <a:srgbClr val="EFF1F4"/>
                </a:solidFill>
                <a:latin typeface="Arial MT"/>
                <a:cs typeface="Arial MT"/>
              </a:rPr>
              <a:t>e</a:t>
            </a:r>
            <a:r>
              <a:rPr dirty="0" sz="3100" spc="15">
                <a:solidFill>
                  <a:srgbClr val="EFF1F4"/>
                </a:solidFill>
                <a:latin typeface="Arial MT"/>
                <a:cs typeface="Arial MT"/>
              </a:rPr>
              <a:t>c</a:t>
            </a:r>
            <a:r>
              <a:rPr dirty="0" sz="3100" spc="190">
                <a:solidFill>
                  <a:srgbClr val="EFF1F4"/>
                </a:solidFill>
                <a:latin typeface="Arial MT"/>
                <a:cs typeface="Arial MT"/>
              </a:rPr>
              <a:t>t</a:t>
            </a:r>
            <a:r>
              <a:rPr dirty="0" sz="3100" spc="-100">
                <a:solidFill>
                  <a:srgbClr val="EFF1F4"/>
                </a:solidFill>
                <a:latin typeface="Arial MT"/>
                <a:cs typeface="Arial MT"/>
              </a:rPr>
              <a:t>o</a:t>
            </a:r>
            <a:r>
              <a:rPr dirty="0" sz="3100" spc="135">
                <a:solidFill>
                  <a:srgbClr val="EFF1F4"/>
                </a:solidFill>
                <a:latin typeface="Arial MT"/>
                <a:cs typeface="Arial MT"/>
              </a:rPr>
              <a:t>r</a:t>
            </a:r>
            <a:endParaRPr sz="31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789326" y="2579029"/>
            <a:ext cx="3782695" cy="3895725"/>
            <a:chOff x="7789326" y="2579029"/>
            <a:chExt cx="3782695" cy="3895725"/>
          </a:xfrm>
        </p:grpSpPr>
        <p:sp>
          <p:nvSpPr>
            <p:cNvPr id="12" name="object 12"/>
            <p:cNvSpPr/>
            <p:nvPr/>
          </p:nvSpPr>
          <p:spPr>
            <a:xfrm>
              <a:off x="9478759" y="2919005"/>
              <a:ext cx="2092960" cy="3470910"/>
            </a:xfrm>
            <a:custGeom>
              <a:avLst/>
              <a:gdLst/>
              <a:ahLst/>
              <a:cxnLst/>
              <a:rect l="l" t="t" r="r" b="b"/>
              <a:pathLst>
                <a:path w="2092959" h="3470910">
                  <a:moveTo>
                    <a:pt x="1209357" y="1156817"/>
                  </a:moveTo>
                  <a:lnTo>
                    <a:pt x="1134402" y="1055585"/>
                  </a:lnTo>
                  <a:lnTo>
                    <a:pt x="1045159" y="948283"/>
                  </a:lnTo>
                  <a:lnTo>
                    <a:pt x="925360" y="820280"/>
                  </a:lnTo>
                  <a:lnTo>
                    <a:pt x="722541" y="616699"/>
                  </a:lnTo>
                  <a:lnTo>
                    <a:pt x="109791" y="0"/>
                  </a:lnTo>
                  <a:lnTo>
                    <a:pt x="0" y="283959"/>
                  </a:lnTo>
                  <a:lnTo>
                    <a:pt x="67068" y="374815"/>
                  </a:lnTo>
                  <a:lnTo>
                    <a:pt x="228955" y="584949"/>
                  </a:lnTo>
                  <a:lnTo>
                    <a:pt x="426681" y="820724"/>
                  </a:lnTo>
                  <a:lnTo>
                    <a:pt x="601268" y="988479"/>
                  </a:lnTo>
                  <a:lnTo>
                    <a:pt x="776922" y="1072451"/>
                  </a:lnTo>
                  <a:lnTo>
                    <a:pt x="976985" y="1123911"/>
                  </a:lnTo>
                  <a:lnTo>
                    <a:pt x="1141222" y="1149731"/>
                  </a:lnTo>
                  <a:lnTo>
                    <a:pt x="1209357" y="1156817"/>
                  </a:lnTo>
                  <a:close/>
                </a:path>
                <a:path w="2092959" h="3470910">
                  <a:moveTo>
                    <a:pt x="2092629" y="694055"/>
                  </a:moveTo>
                  <a:lnTo>
                    <a:pt x="2020176" y="745147"/>
                  </a:lnTo>
                  <a:lnTo>
                    <a:pt x="1852104" y="866241"/>
                  </a:lnTo>
                  <a:lnTo>
                    <a:pt x="1662328" y="1009027"/>
                  </a:lnTo>
                  <a:lnTo>
                    <a:pt x="1524749" y="1125194"/>
                  </a:lnTo>
                  <a:lnTo>
                    <a:pt x="1254861" y="1423809"/>
                  </a:lnTo>
                  <a:lnTo>
                    <a:pt x="773899" y="1967890"/>
                  </a:lnTo>
                  <a:lnTo>
                    <a:pt x="314617" y="2490266"/>
                  </a:lnTo>
                  <a:lnTo>
                    <a:pt x="109791" y="2723756"/>
                  </a:lnTo>
                  <a:lnTo>
                    <a:pt x="109791" y="3470427"/>
                  </a:lnTo>
                  <a:lnTo>
                    <a:pt x="1850821" y="1472311"/>
                  </a:lnTo>
                  <a:lnTo>
                    <a:pt x="1895525" y="1409192"/>
                  </a:lnTo>
                  <a:lnTo>
                    <a:pt x="1930666" y="1348041"/>
                  </a:lnTo>
                  <a:lnTo>
                    <a:pt x="1955914" y="1282941"/>
                  </a:lnTo>
                  <a:lnTo>
                    <a:pt x="1986153" y="1155471"/>
                  </a:lnTo>
                  <a:lnTo>
                    <a:pt x="2032165" y="956983"/>
                  </a:lnTo>
                  <a:lnTo>
                    <a:pt x="2092629" y="694055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366743" y="5807762"/>
              <a:ext cx="1426845" cy="667385"/>
            </a:xfrm>
            <a:custGeom>
              <a:avLst/>
              <a:gdLst/>
              <a:ahLst/>
              <a:cxnLst/>
              <a:rect l="l" t="t" r="r" b="b"/>
              <a:pathLst>
                <a:path w="1426845" h="667385">
                  <a:moveTo>
                    <a:pt x="1090041" y="666891"/>
                  </a:moveTo>
                  <a:lnTo>
                    <a:pt x="0" y="666891"/>
                  </a:lnTo>
                  <a:lnTo>
                    <a:pt x="8296" y="587503"/>
                  </a:lnTo>
                  <a:lnTo>
                    <a:pt x="45477" y="403388"/>
                  </a:lnTo>
                  <a:lnTo>
                    <a:pt x="129979" y="195624"/>
                  </a:lnTo>
                  <a:lnTo>
                    <a:pt x="280239" y="45287"/>
                  </a:lnTo>
                  <a:lnTo>
                    <a:pt x="338030" y="21220"/>
                  </a:lnTo>
                  <a:lnTo>
                    <a:pt x="394615" y="6494"/>
                  </a:lnTo>
                  <a:lnTo>
                    <a:pt x="449534" y="0"/>
                  </a:lnTo>
                  <a:lnTo>
                    <a:pt x="502328" y="628"/>
                  </a:lnTo>
                  <a:lnTo>
                    <a:pt x="552538" y="7270"/>
                  </a:lnTo>
                  <a:lnTo>
                    <a:pt x="599703" y="18816"/>
                  </a:lnTo>
                  <a:lnTo>
                    <a:pt x="643365" y="34158"/>
                  </a:lnTo>
                  <a:lnTo>
                    <a:pt x="683064" y="52185"/>
                  </a:lnTo>
                  <a:lnTo>
                    <a:pt x="718341" y="71790"/>
                  </a:lnTo>
                  <a:lnTo>
                    <a:pt x="773791" y="111293"/>
                  </a:lnTo>
                  <a:lnTo>
                    <a:pt x="806040" y="143794"/>
                  </a:lnTo>
                  <a:lnTo>
                    <a:pt x="802337" y="185347"/>
                  </a:lnTo>
                  <a:lnTo>
                    <a:pt x="763953" y="179499"/>
                  </a:lnTo>
                  <a:lnTo>
                    <a:pt x="713293" y="160956"/>
                  </a:lnTo>
                  <a:lnTo>
                    <a:pt x="676570" y="148268"/>
                  </a:lnTo>
                  <a:lnTo>
                    <a:pt x="606587" y="150391"/>
                  </a:lnTo>
                  <a:lnTo>
                    <a:pt x="560505" y="208664"/>
                  </a:lnTo>
                  <a:lnTo>
                    <a:pt x="553660" y="266163"/>
                  </a:lnTo>
                  <a:lnTo>
                    <a:pt x="565158" y="346926"/>
                  </a:lnTo>
                  <a:lnTo>
                    <a:pt x="590453" y="391310"/>
                  </a:lnTo>
                  <a:lnTo>
                    <a:pt x="615748" y="410061"/>
                  </a:lnTo>
                  <a:lnTo>
                    <a:pt x="627246" y="413924"/>
                  </a:lnTo>
                  <a:lnTo>
                    <a:pt x="1026799" y="413924"/>
                  </a:lnTo>
                  <a:lnTo>
                    <a:pt x="1026799" y="160956"/>
                  </a:lnTo>
                  <a:lnTo>
                    <a:pt x="1172107" y="207633"/>
                  </a:lnTo>
                  <a:lnTo>
                    <a:pt x="1266116" y="289806"/>
                  </a:lnTo>
                  <a:lnTo>
                    <a:pt x="1316727" y="368033"/>
                  </a:lnTo>
                  <a:lnTo>
                    <a:pt x="1331841" y="402874"/>
                  </a:lnTo>
                  <a:lnTo>
                    <a:pt x="1426469" y="455419"/>
                  </a:lnTo>
                  <a:lnTo>
                    <a:pt x="1426469" y="550046"/>
                  </a:lnTo>
                  <a:lnTo>
                    <a:pt x="1090041" y="666891"/>
                  </a:lnTo>
                  <a:close/>
                </a:path>
              </a:pathLst>
            </a:custGeom>
            <a:solidFill>
              <a:srgbClr val="F4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792752" y="5406830"/>
              <a:ext cx="73660" cy="331470"/>
            </a:xfrm>
            <a:custGeom>
              <a:avLst/>
              <a:gdLst/>
              <a:ahLst/>
              <a:cxnLst/>
              <a:rect l="l" t="t" r="r" b="b"/>
              <a:pathLst>
                <a:path w="73659" h="331470">
                  <a:moveTo>
                    <a:pt x="65203" y="331255"/>
                  </a:moveTo>
                  <a:lnTo>
                    <a:pt x="0" y="66650"/>
                  </a:lnTo>
                  <a:lnTo>
                    <a:pt x="73331" y="0"/>
                  </a:lnTo>
                  <a:lnTo>
                    <a:pt x="65203" y="331255"/>
                  </a:lnTo>
                  <a:close/>
                </a:path>
              </a:pathLst>
            </a:custGeom>
            <a:solidFill>
              <a:srgbClr val="7B78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789326" y="5126076"/>
              <a:ext cx="460375" cy="451484"/>
            </a:xfrm>
            <a:custGeom>
              <a:avLst/>
              <a:gdLst/>
              <a:ahLst/>
              <a:cxnLst/>
              <a:rect l="l" t="t" r="r" b="b"/>
              <a:pathLst>
                <a:path w="460375" h="451485">
                  <a:moveTo>
                    <a:pt x="277854" y="451301"/>
                  </a:moveTo>
                  <a:lnTo>
                    <a:pt x="223314" y="446491"/>
                  </a:lnTo>
                  <a:lnTo>
                    <a:pt x="159042" y="429806"/>
                  </a:lnTo>
                  <a:lnTo>
                    <a:pt x="106745" y="409281"/>
                  </a:lnTo>
                  <a:lnTo>
                    <a:pt x="63853" y="388414"/>
                  </a:lnTo>
                  <a:lnTo>
                    <a:pt x="19584" y="362803"/>
                  </a:lnTo>
                  <a:lnTo>
                    <a:pt x="0" y="328508"/>
                  </a:lnTo>
                  <a:lnTo>
                    <a:pt x="884" y="311673"/>
                  </a:lnTo>
                  <a:lnTo>
                    <a:pt x="7696" y="295564"/>
                  </a:lnTo>
                  <a:lnTo>
                    <a:pt x="21567" y="281365"/>
                  </a:lnTo>
                  <a:lnTo>
                    <a:pt x="39179" y="273832"/>
                  </a:lnTo>
                  <a:lnTo>
                    <a:pt x="58314" y="273463"/>
                  </a:lnTo>
                  <a:lnTo>
                    <a:pt x="76757" y="280753"/>
                  </a:lnTo>
                  <a:lnTo>
                    <a:pt x="109394" y="299667"/>
                  </a:lnTo>
                  <a:lnTo>
                    <a:pt x="154053" y="321016"/>
                  </a:lnTo>
                  <a:lnTo>
                    <a:pt x="205169" y="339675"/>
                  </a:lnTo>
                  <a:lnTo>
                    <a:pt x="257177" y="350517"/>
                  </a:lnTo>
                  <a:lnTo>
                    <a:pt x="304512" y="348415"/>
                  </a:lnTo>
                  <a:lnTo>
                    <a:pt x="341609" y="328243"/>
                  </a:lnTo>
                  <a:lnTo>
                    <a:pt x="359705" y="292044"/>
                  </a:lnTo>
                  <a:lnTo>
                    <a:pt x="358824" y="247182"/>
                  </a:lnTo>
                  <a:lnTo>
                    <a:pt x="344520" y="198630"/>
                  </a:lnTo>
                  <a:lnTo>
                    <a:pt x="322345" y="151361"/>
                  </a:lnTo>
                  <a:lnTo>
                    <a:pt x="297851" y="110349"/>
                  </a:lnTo>
                  <a:lnTo>
                    <a:pt x="276592" y="80565"/>
                  </a:lnTo>
                  <a:lnTo>
                    <a:pt x="267624" y="62872"/>
                  </a:lnTo>
                  <a:lnTo>
                    <a:pt x="284856" y="10388"/>
                  </a:lnTo>
                  <a:lnTo>
                    <a:pt x="321617" y="0"/>
                  </a:lnTo>
                  <a:lnTo>
                    <a:pt x="339849" y="5809"/>
                  </a:lnTo>
                  <a:lnTo>
                    <a:pt x="376695" y="48870"/>
                  </a:lnTo>
                  <a:lnTo>
                    <a:pt x="416809" y="117441"/>
                  </a:lnTo>
                  <a:lnTo>
                    <a:pt x="436438" y="161249"/>
                  </a:lnTo>
                  <a:lnTo>
                    <a:pt x="451875" y="208819"/>
                  </a:lnTo>
                  <a:lnTo>
                    <a:pt x="460190" y="258213"/>
                  </a:lnTo>
                  <a:lnTo>
                    <a:pt x="458453" y="307492"/>
                  </a:lnTo>
                  <a:lnTo>
                    <a:pt x="443734" y="354718"/>
                  </a:lnTo>
                  <a:lnTo>
                    <a:pt x="413103" y="397950"/>
                  </a:lnTo>
                  <a:lnTo>
                    <a:pt x="360620" y="434526"/>
                  </a:lnTo>
                  <a:lnTo>
                    <a:pt x="323383" y="446543"/>
                  </a:lnTo>
                  <a:lnTo>
                    <a:pt x="277854" y="451301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9628" y="5210785"/>
              <a:ext cx="140472" cy="18393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060902" y="4847379"/>
              <a:ext cx="460375" cy="451484"/>
            </a:xfrm>
            <a:custGeom>
              <a:avLst/>
              <a:gdLst/>
              <a:ahLst/>
              <a:cxnLst/>
              <a:rect l="l" t="t" r="r" b="b"/>
              <a:pathLst>
                <a:path w="460375" h="451485">
                  <a:moveTo>
                    <a:pt x="277839" y="451316"/>
                  </a:moveTo>
                  <a:lnTo>
                    <a:pt x="223285" y="446485"/>
                  </a:lnTo>
                  <a:lnTo>
                    <a:pt x="158976" y="429792"/>
                  </a:lnTo>
                  <a:lnTo>
                    <a:pt x="106712" y="409285"/>
                  </a:lnTo>
                  <a:lnTo>
                    <a:pt x="63838" y="388458"/>
                  </a:lnTo>
                  <a:lnTo>
                    <a:pt x="19620" y="362788"/>
                  </a:lnTo>
                  <a:lnTo>
                    <a:pt x="0" y="328537"/>
                  </a:lnTo>
                  <a:lnTo>
                    <a:pt x="885" y="311674"/>
                  </a:lnTo>
                  <a:lnTo>
                    <a:pt x="7677" y="295550"/>
                  </a:lnTo>
                  <a:lnTo>
                    <a:pt x="21553" y="281368"/>
                  </a:lnTo>
                  <a:lnTo>
                    <a:pt x="39180" y="273877"/>
                  </a:lnTo>
                  <a:lnTo>
                    <a:pt x="58333" y="273548"/>
                  </a:lnTo>
                  <a:lnTo>
                    <a:pt x="76785" y="280856"/>
                  </a:lnTo>
                  <a:lnTo>
                    <a:pt x="109404" y="299720"/>
                  </a:lnTo>
                  <a:lnTo>
                    <a:pt x="154049" y="321036"/>
                  </a:lnTo>
                  <a:lnTo>
                    <a:pt x="205154" y="339675"/>
                  </a:lnTo>
                  <a:lnTo>
                    <a:pt x="257151" y="350507"/>
                  </a:lnTo>
                  <a:lnTo>
                    <a:pt x="304473" y="348401"/>
                  </a:lnTo>
                  <a:lnTo>
                    <a:pt x="341554" y="328229"/>
                  </a:lnTo>
                  <a:lnTo>
                    <a:pt x="359666" y="292070"/>
                  </a:lnTo>
                  <a:lnTo>
                    <a:pt x="358797" y="247219"/>
                  </a:lnTo>
                  <a:lnTo>
                    <a:pt x="344500" y="198659"/>
                  </a:lnTo>
                  <a:lnTo>
                    <a:pt x="322329" y="151372"/>
                  </a:lnTo>
                  <a:lnTo>
                    <a:pt x="297836" y="110342"/>
                  </a:lnTo>
                  <a:lnTo>
                    <a:pt x="276573" y="80551"/>
                  </a:lnTo>
                  <a:lnTo>
                    <a:pt x="267611" y="62876"/>
                  </a:lnTo>
                  <a:lnTo>
                    <a:pt x="284789" y="10491"/>
                  </a:lnTo>
                  <a:lnTo>
                    <a:pt x="321619" y="0"/>
                  </a:lnTo>
                  <a:lnTo>
                    <a:pt x="339874" y="5796"/>
                  </a:lnTo>
                  <a:lnTo>
                    <a:pt x="376700" y="48913"/>
                  </a:lnTo>
                  <a:lnTo>
                    <a:pt x="416800" y="117519"/>
                  </a:lnTo>
                  <a:lnTo>
                    <a:pt x="436425" y="161337"/>
                  </a:lnTo>
                  <a:lnTo>
                    <a:pt x="451859" y="208914"/>
                  </a:lnTo>
                  <a:lnTo>
                    <a:pt x="460172" y="258313"/>
                  </a:lnTo>
                  <a:lnTo>
                    <a:pt x="458434" y="307594"/>
                  </a:lnTo>
                  <a:lnTo>
                    <a:pt x="443715" y="354820"/>
                  </a:lnTo>
                  <a:lnTo>
                    <a:pt x="413084" y="398053"/>
                  </a:lnTo>
                  <a:lnTo>
                    <a:pt x="360597" y="434598"/>
                  </a:lnTo>
                  <a:lnTo>
                    <a:pt x="323366" y="446587"/>
                  </a:lnTo>
                  <a:lnTo>
                    <a:pt x="277839" y="451316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3625" y="4929562"/>
              <a:ext cx="140460" cy="18398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325523" y="2579039"/>
              <a:ext cx="876300" cy="2448560"/>
            </a:xfrm>
            <a:custGeom>
              <a:avLst/>
              <a:gdLst/>
              <a:ahLst/>
              <a:cxnLst/>
              <a:rect l="l" t="t" r="r" b="b"/>
              <a:pathLst>
                <a:path w="876300" h="2448560">
                  <a:moveTo>
                    <a:pt x="811403" y="1846719"/>
                  </a:moveTo>
                  <a:lnTo>
                    <a:pt x="645655" y="1685213"/>
                  </a:lnTo>
                  <a:lnTo>
                    <a:pt x="507631" y="1826971"/>
                  </a:lnTo>
                  <a:lnTo>
                    <a:pt x="463600" y="1847367"/>
                  </a:lnTo>
                  <a:lnTo>
                    <a:pt x="370090" y="1899869"/>
                  </a:lnTo>
                  <a:lnTo>
                    <a:pt x="284937" y="1971433"/>
                  </a:lnTo>
                  <a:lnTo>
                    <a:pt x="265976" y="2049030"/>
                  </a:lnTo>
                  <a:lnTo>
                    <a:pt x="266890" y="2056485"/>
                  </a:lnTo>
                  <a:lnTo>
                    <a:pt x="268947" y="2063762"/>
                  </a:lnTo>
                  <a:lnTo>
                    <a:pt x="272173" y="2070760"/>
                  </a:lnTo>
                  <a:lnTo>
                    <a:pt x="276580" y="2077351"/>
                  </a:lnTo>
                  <a:lnTo>
                    <a:pt x="286448" y="2090521"/>
                  </a:lnTo>
                  <a:lnTo>
                    <a:pt x="291706" y="2099525"/>
                  </a:lnTo>
                  <a:lnTo>
                    <a:pt x="296824" y="2107565"/>
                  </a:lnTo>
                  <a:lnTo>
                    <a:pt x="301802" y="2114727"/>
                  </a:lnTo>
                  <a:lnTo>
                    <a:pt x="306641" y="2121090"/>
                  </a:lnTo>
                  <a:lnTo>
                    <a:pt x="329272" y="2161514"/>
                  </a:lnTo>
                  <a:lnTo>
                    <a:pt x="348500" y="2206091"/>
                  </a:lnTo>
                  <a:lnTo>
                    <a:pt x="359918" y="2250859"/>
                  </a:lnTo>
                  <a:lnTo>
                    <a:pt x="359079" y="2291829"/>
                  </a:lnTo>
                  <a:lnTo>
                    <a:pt x="341591" y="2325039"/>
                  </a:lnTo>
                  <a:lnTo>
                    <a:pt x="304495" y="2345207"/>
                  </a:lnTo>
                  <a:lnTo>
                    <a:pt x="257162" y="2347315"/>
                  </a:lnTo>
                  <a:lnTo>
                    <a:pt x="205155" y="2336482"/>
                  </a:lnTo>
                  <a:lnTo>
                    <a:pt x="154051" y="2317839"/>
                  </a:lnTo>
                  <a:lnTo>
                    <a:pt x="109410" y="2296528"/>
                  </a:lnTo>
                  <a:lnTo>
                    <a:pt x="76784" y="2277668"/>
                  </a:lnTo>
                  <a:lnTo>
                    <a:pt x="58331" y="2270353"/>
                  </a:lnTo>
                  <a:lnTo>
                    <a:pt x="7683" y="2292362"/>
                  </a:lnTo>
                  <a:lnTo>
                    <a:pt x="0" y="2325357"/>
                  </a:lnTo>
                  <a:lnTo>
                    <a:pt x="4711" y="2341486"/>
                  </a:lnTo>
                  <a:lnTo>
                    <a:pt x="34391" y="2368842"/>
                  </a:lnTo>
                  <a:lnTo>
                    <a:pt x="106730" y="2406142"/>
                  </a:lnTo>
                  <a:lnTo>
                    <a:pt x="159029" y="2426601"/>
                  </a:lnTo>
                  <a:lnTo>
                    <a:pt x="223316" y="2443289"/>
                  </a:lnTo>
                  <a:lnTo>
                    <a:pt x="277863" y="2448115"/>
                  </a:lnTo>
                  <a:lnTo>
                    <a:pt x="323380" y="2443378"/>
                  </a:lnTo>
                  <a:lnTo>
                    <a:pt x="360616" y="2431364"/>
                  </a:lnTo>
                  <a:lnTo>
                    <a:pt x="413080" y="2394737"/>
                  </a:lnTo>
                  <a:lnTo>
                    <a:pt x="441490" y="2355926"/>
                  </a:lnTo>
                  <a:lnTo>
                    <a:pt x="456692" y="2313711"/>
                  </a:lnTo>
                  <a:lnTo>
                    <a:pt x="460844" y="2269502"/>
                  </a:lnTo>
                  <a:lnTo>
                    <a:pt x="456107" y="2224735"/>
                  </a:lnTo>
                  <a:lnTo>
                    <a:pt x="444639" y="2180844"/>
                  </a:lnTo>
                  <a:lnTo>
                    <a:pt x="428586" y="2139251"/>
                  </a:lnTo>
                  <a:lnTo>
                    <a:pt x="410108" y="2101380"/>
                  </a:lnTo>
                  <a:lnTo>
                    <a:pt x="391375" y="2068664"/>
                  </a:lnTo>
                  <a:lnTo>
                    <a:pt x="397675" y="2052218"/>
                  </a:lnTo>
                  <a:lnTo>
                    <a:pt x="417385" y="2018106"/>
                  </a:lnTo>
                  <a:lnTo>
                    <a:pt x="507987" y="1959762"/>
                  </a:lnTo>
                  <a:lnTo>
                    <a:pt x="586841" y="1959648"/>
                  </a:lnTo>
                  <a:lnTo>
                    <a:pt x="648500" y="1977186"/>
                  </a:lnTo>
                  <a:lnTo>
                    <a:pt x="673404" y="1988375"/>
                  </a:lnTo>
                  <a:lnTo>
                    <a:pt x="811403" y="1846719"/>
                  </a:lnTo>
                  <a:close/>
                </a:path>
                <a:path w="876300" h="2448560">
                  <a:moveTo>
                    <a:pt x="875703" y="256667"/>
                  </a:moveTo>
                  <a:lnTo>
                    <a:pt x="771740" y="159080"/>
                  </a:lnTo>
                  <a:lnTo>
                    <a:pt x="651675" y="46380"/>
                  </a:lnTo>
                  <a:lnTo>
                    <a:pt x="631850" y="27762"/>
                  </a:lnTo>
                  <a:lnTo>
                    <a:pt x="617829" y="19100"/>
                  </a:lnTo>
                  <a:lnTo>
                    <a:pt x="617829" y="100952"/>
                  </a:lnTo>
                  <a:lnTo>
                    <a:pt x="614375" y="122288"/>
                  </a:lnTo>
                  <a:lnTo>
                    <a:pt x="602589" y="141325"/>
                  </a:lnTo>
                  <a:lnTo>
                    <a:pt x="584339" y="154279"/>
                  </a:lnTo>
                  <a:lnTo>
                    <a:pt x="563270" y="159080"/>
                  </a:lnTo>
                  <a:lnTo>
                    <a:pt x="541921" y="155638"/>
                  </a:lnTo>
                  <a:lnTo>
                    <a:pt x="522871" y="143852"/>
                  </a:lnTo>
                  <a:lnTo>
                    <a:pt x="509930" y="125577"/>
                  </a:lnTo>
                  <a:lnTo>
                    <a:pt x="505142" y="104495"/>
                  </a:lnTo>
                  <a:lnTo>
                    <a:pt x="508596" y="83159"/>
                  </a:lnTo>
                  <a:lnTo>
                    <a:pt x="520395" y="64135"/>
                  </a:lnTo>
                  <a:lnTo>
                    <a:pt x="538645" y="51181"/>
                  </a:lnTo>
                  <a:lnTo>
                    <a:pt x="559701" y="46380"/>
                  </a:lnTo>
                  <a:lnTo>
                    <a:pt x="581025" y="49847"/>
                  </a:lnTo>
                  <a:lnTo>
                    <a:pt x="600062" y="61658"/>
                  </a:lnTo>
                  <a:lnTo>
                    <a:pt x="613029" y="79895"/>
                  </a:lnTo>
                  <a:lnTo>
                    <a:pt x="617829" y="100952"/>
                  </a:lnTo>
                  <a:lnTo>
                    <a:pt x="617829" y="19100"/>
                  </a:lnTo>
                  <a:lnTo>
                    <a:pt x="597128" y="6299"/>
                  </a:lnTo>
                  <a:lnTo>
                    <a:pt x="558228" y="0"/>
                  </a:lnTo>
                  <a:lnTo>
                    <a:pt x="519798" y="8724"/>
                  </a:lnTo>
                  <a:lnTo>
                    <a:pt x="486511" y="32359"/>
                  </a:lnTo>
                  <a:lnTo>
                    <a:pt x="465023" y="67056"/>
                  </a:lnTo>
                  <a:lnTo>
                    <a:pt x="458724" y="105956"/>
                  </a:lnTo>
                  <a:lnTo>
                    <a:pt x="467461" y="144386"/>
                  </a:lnTo>
                  <a:lnTo>
                    <a:pt x="491109" y="177685"/>
                  </a:lnTo>
                  <a:lnTo>
                    <a:pt x="734999" y="406590"/>
                  </a:lnTo>
                  <a:lnTo>
                    <a:pt x="875703" y="256667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870130" y="2666586"/>
              <a:ext cx="828040" cy="3808095"/>
            </a:xfrm>
            <a:custGeom>
              <a:avLst/>
              <a:gdLst/>
              <a:ahLst/>
              <a:cxnLst/>
              <a:rect l="l" t="t" r="r" b="b"/>
              <a:pathLst>
                <a:path w="828040" h="3808095">
                  <a:moveTo>
                    <a:pt x="496613" y="3808067"/>
                  </a:moveTo>
                  <a:lnTo>
                    <a:pt x="331103" y="3808067"/>
                  </a:lnTo>
                  <a:lnTo>
                    <a:pt x="282165" y="3804475"/>
                  </a:lnTo>
                  <a:lnTo>
                    <a:pt x="235459" y="3794040"/>
                  </a:lnTo>
                  <a:lnTo>
                    <a:pt x="191499" y="3777275"/>
                  </a:lnTo>
                  <a:lnTo>
                    <a:pt x="150794" y="3754696"/>
                  </a:lnTo>
                  <a:lnTo>
                    <a:pt x="113857" y="3726813"/>
                  </a:lnTo>
                  <a:lnTo>
                    <a:pt x="81198" y="3694143"/>
                  </a:lnTo>
                  <a:lnTo>
                    <a:pt x="53331" y="3657196"/>
                  </a:lnTo>
                  <a:lnTo>
                    <a:pt x="30766" y="3616489"/>
                  </a:lnTo>
                  <a:lnTo>
                    <a:pt x="14014" y="3572532"/>
                  </a:lnTo>
                  <a:lnTo>
                    <a:pt x="3589" y="3525841"/>
                  </a:lnTo>
                  <a:lnTo>
                    <a:pt x="0" y="3476929"/>
                  </a:lnTo>
                  <a:lnTo>
                    <a:pt x="0" y="331173"/>
                  </a:lnTo>
                  <a:lnTo>
                    <a:pt x="3589" y="282244"/>
                  </a:lnTo>
                  <a:lnTo>
                    <a:pt x="14014" y="235541"/>
                  </a:lnTo>
                  <a:lnTo>
                    <a:pt x="30766" y="191577"/>
                  </a:lnTo>
                  <a:lnTo>
                    <a:pt x="53331" y="150864"/>
                  </a:lnTo>
                  <a:lnTo>
                    <a:pt x="81198" y="113916"/>
                  </a:lnTo>
                  <a:lnTo>
                    <a:pt x="113857" y="81245"/>
                  </a:lnTo>
                  <a:lnTo>
                    <a:pt x="150794" y="53364"/>
                  </a:lnTo>
                  <a:lnTo>
                    <a:pt x="191499" y="30786"/>
                  </a:lnTo>
                  <a:lnTo>
                    <a:pt x="235459" y="14024"/>
                  </a:lnTo>
                  <a:lnTo>
                    <a:pt x="282165" y="3591"/>
                  </a:lnTo>
                  <a:lnTo>
                    <a:pt x="331103" y="0"/>
                  </a:lnTo>
                  <a:lnTo>
                    <a:pt x="496613" y="0"/>
                  </a:lnTo>
                  <a:lnTo>
                    <a:pt x="545552" y="3591"/>
                  </a:lnTo>
                  <a:lnTo>
                    <a:pt x="592259" y="14024"/>
                  </a:lnTo>
                  <a:lnTo>
                    <a:pt x="636223" y="30786"/>
                  </a:lnTo>
                  <a:lnTo>
                    <a:pt x="676932" y="53363"/>
                  </a:lnTo>
                  <a:lnTo>
                    <a:pt x="713874" y="81244"/>
                  </a:lnTo>
                  <a:lnTo>
                    <a:pt x="746537" y="113914"/>
                  </a:lnTo>
                  <a:lnTo>
                    <a:pt x="774409" y="150861"/>
                  </a:lnTo>
                  <a:lnTo>
                    <a:pt x="796979" y="191572"/>
                  </a:lnTo>
                  <a:lnTo>
                    <a:pt x="813733" y="235534"/>
                  </a:lnTo>
                  <a:lnTo>
                    <a:pt x="824162" y="282235"/>
                  </a:lnTo>
                  <a:lnTo>
                    <a:pt x="827751" y="331161"/>
                  </a:lnTo>
                  <a:lnTo>
                    <a:pt x="827751" y="3476929"/>
                  </a:lnTo>
                  <a:lnTo>
                    <a:pt x="824162" y="3525841"/>
                  </a:lnTo>
                  <a:lnTo>
                    <a:pt x="813733" y="3572532"/>
                  </a:lnTo>
                  <a:lnTo>
                    <a:pt x="796979" y="3616488"/>
                  </a:lnTo>
                  <a:lnTo>
                    <a:pt x="774409" y="3657196"/>
                  </a:lnTo>
                  <a:lnTo>
                    <a:pt x="746537" y="3694142"/>
                  </a:lnTo>
                  <a:lnTo>
                    <a:pt x="713874" y="3726813"/>
                  </a:lnTo>
                  <a:lnTo>
                    <a:pt x="676932" y="3754695"/>
                  </a:lnTo>
                  <a:lnTo>
                    <a:pt x="636223" y="3777275"/>
                  </a:lnTo>
                  <a:lnTo>
                    <a:pt x="592259" y="3794040"/>
                  </a:lnTo>
                  <a:lnTo>
                    <a:pt x="545552" y="3804475"/>
                  </a:lnTo>
                  <a:lnTo>
                    <a:pt x="496613" y="3808067"/>
                  </a:lnTo>
                  <a:close/>
                </a:path>
              </a:pathLst>
            </a:custGeom>
            <a:solidFill>
              <a:srgbClr val="B91C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945985" y="2742441"/>
              <a:ext cx="676275" cy="3656329"/>
            </a:xfrm>
            <a:custGeom>
              <a:avLst/>
              <a:gdLst/>
              <a:ahLst/>
              <a:cxnLst/>
              <a:rect l="l" t="t" r="r" b="b"/>
              <a:pathLst>
                <a:path w="676275" h="3656329">
                  <a:moveTo>
                    <a:pt x="420758" y="3656263"/>
                  </a:moveTo>
                  <a:lnTo>
                    <a:pt x="255248" y="3656275"/>
                  </a:lnTo>
                  <a:lnTo>
                    <a:pt x="209405" y="3652155"/>
                  </a:lnTo>
                  <a:lnTo>
                    <a:pt x="166242" y="3640281"/>
                  </a:lnTo>
                  <a:lnTo>
                    <a:pt x="126483" y="3621380"/>
                  </a:lnTo>
                  <a:lnTo>
                    <a:pt x="90854" y="3596177"/>
                  </a:lnTo>
                  <a:lnTo>
                    <a:pt x="60078" y="3565399"/>
                  </a:lnTo>
                  <a:lnTo>
                    <a:pt x="34881" y="3529774"/>
                  </a:lnTo>
                  <a:lnTo>
                    <a:pt x="15985" y="3490026"/>
                  </a:lnTo>
                  <a:lnTo>
                    <a:pt x="4117" y="3446884"/>
                  </a:lnTo>
                  <a:lnTo>
                    <a:pt x="0" y="3401074"/>
                  </a:lnTo>
                  <a:lnTo>
                    <a:pt x="0" y="255318"/>
                  </a:lnTo>
                  <a:lnTo>
                    <a:pt x="4117" y="209479"/>
                  </a:lnTo>
                  <a:lnTo>
                    <a:pt x="15985" y="166313"/>
                  </a:lnTo>
                  <a:lnTo>
                    <a:pt x="34881" y="126546"/>
                  </a:lnTo>
                  <a:lnTo>
                    <a:pt x="60078" y="90905"/>
                  </a:lnTo>
                  <a:lnTo>
                    <a:pt x="90854" y="60115"/>
                  </a:lnTo>
                  <a:lnTo>
                    <a:pt x="126483" y="34904"/>
                  </a:lnTo>
                  <a:lnTo>
                    <a:pt x="166242" y="15997"/>
                  </a:lnTo>
                  <a:lnTo>
                    <a:pt x="209405" y="4120"/>
                  </a:lnTo>
                  <a:lnTo>
                    <a:pt x="255248" y="0"/>
                  </a:lnTo>
                  <a:lnTo>
                    <a:pt x="420758" y="0"/>
                  </a:lnTo>
                  <a:lnTo>
                    <a:pt x="466604" y="4120"/>
                  </a:lnTo>
                  <a:lnTo>
                    <a:pt x="509773" y="15997"/>
                  </a:lnTo>
                  <a:lnTo>
                    <a:pt x="549541" y="34904"/>
                  </a:lnTo>
                  <a:lnTo>
                    <a:pt x="585181" y="60114"/>
                  </a:lnTo>
                  <a:lnTo>
                    <a:pt x="615968" y="90903"/>
                  </a:lnTo>
                  <a:lnTo>
                    <a:pt x="641177" y="126543"/>
                  </a:lnTo>
                  <a:lnTo>
                    <a:pt x="660082" y="166307"/>
                  </a:lnTo>
                  <a:lnTo>
                    <a:pt x="671957" y="209471"/>
                  </a:lnTo>
                  <a:lnTo>
                    <a:pt x="676077" y="255306"/>
                  </a:lnTo>
                  <a:lnTo>
                    <a:pt x="676077" y="3401062"/>
                  </a:lnTo>
                  <a:lnTo>
                    <a:pt x="671957" y="3446872"/>
                  </a:lnTo>
                  <a:lnTo>
                    <a:pt x="660082" y="3490015"/>
                  </a:lnTo>
                  <a:lnTo>
                    <a:pt x="641177" y="3529762"/>
                  </a:lnTo>
                  <a:lnTo>
                    <a:pt x="615968" y="3565387"/>
                  </a:lnTo>
                  <a:lnTo>
                    <a:pt x="585181" y="3596165"/>
                  </a:lnTo>
                  <a:lnTo>
                    <a:pt x="549541" y="3621368"/>
                  </a:lnTo>
                  <a:lnTo>
                    <a:pt x="509773" y="3640270"/>
                  </a:lnTo>
                  <a:lnTo>
                    <a:pt x="466604" y="3652144"/>
                  </a:lnTo>
                  <a:lnTo>
                    <a:pt x="420758" y="3656263"/>
                  </a:lnTo>
                  <a:close/>
                </a:path>
              </a:pathLst>
            </a:custGeom>
            <a:solidFill>
              <a:srgbClr val="D81C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201233" y="2666586"/>
              <a:ext cx="151765" cy="116205"/>
            </a:xfrm>
            <a:custGeom>
              <a:avLst/>
              <a:gdLst/>
              <a:ahLst/>
              <a:cxnLst/>
              <a:rect l="l" t="t" r="r" b="b"/>
              <a:pathLst>
                <a:path w="151765" h="116205">
                  <a:moveTo>
                    <a:pt x="151286" y="115716"/>
                  </a:moveTo>
                  <a:lnTo>
                    <a:pt x="0" y="115716"/>
                  </a:lnTo>
                  <a:lnTo>
                    <a:pt x="0" y="0"/>
                  </a:lnTo>
                  <a:lnTo>
                    <a:pt x="151286" y="0"/>
                  </a:lnTo>
                  <a:lnTo>
                    <a:pt x="151286" y="115716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867859" y="6373561"/>
              <a:ext cx="536575" cy="42545"/>
            </a:xfrm>
            <a:custGeom>
              <a:avLst/>
              <a:gdLst/>
              <a:ahLst/>
              <a:cxnLst/>
              <a:rect l="l" t="t" r="r" b="b"/>
              <a:pathLst>
                <a:path w="536575" h="42545">
                  <a:moveTo>
                    <a:pt x="536263" y="42082"/>
                  </a:moveTo>
                  <a:lnTo>
                    <a:pt x="0" y="42082"/>
                  </a:lnTo>
                  <a:lnTo>
                    <a:pt x="18967" y="35507"/>
                  </a:lnTo>
                  <a:lnTo>
                    <a:pt x="72925" y="21041"/>
                  </a:lnTo>
                  <a:lnTo>
                    <a:pt x="157452" y="6575"/>
                  </a:lnTo>
                  <a:lnTo>
                    <a:pt x="268131" y="0"/>
                  </a:lnTo>
                  <a:lnTo>
                    <a:pt x="378810" y="6575"/>
                  </a:lnTo>
                  <a:lnTo>
                    <a:pt x="463337" y="21041"/>
                  </a:lnTo>
                  <a:lnTo>
                    <a:pt x="517295" y="35507"/>
                  </a:lnTo>
                  <a:lnTo>
                    <a:pt x="536263" y="42082"/>
                  </a:lnTo>
                  <a:close/>
                </a:path>
              </a:pathLst>
            </a:custGeom>
            <a:solidFill>
              <a:srgbClr val="7B78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867859" y="3200204"/>
              <a:ext cx="820419" cy="875665"/>
            </a:xfrm>
            <a:custGeom>
              <a:avLst/>
              <a:gdLst/>
              <a:ahLst/>
              <a:cxnLst/>
              <a:rect l="l" t="t" r="r" b="b"/>
              <a:pathLst>
                <a:path w="820420" h="875664">
                  <a:moveTo>
                    <a:pt x="820263" y="875606"/>
                  </a:moveTo>
                  <a:lnTo>
                    <a:pt x="535785" y="642784"/>
                  </a:lnTo>
                  <a:lnTo>
                    <a:pt x="271187" y="352461"/>
                  </a:lnTo>
                  <a:lnTo>
                    <a:pt x="76062" y="104810"/>
                  </a:lnTo>
                  <a:lnTo>
                    <a:pt x="0" y="0"/>
                  </a:lnTo>
                  <a:lnTo>
                    <a:pt x="351773" y="321501"/>
                  </a:lnTo>
                  <a:lnTo>
                    <a:pt x="608894" y="601970"/>
                  </a:lnTo>
                  <a:lnTo>
                    <a:pt x="766633" y="800355"/>
                  </a:lnTo>
                  <a:lnTo>
                    <a:pt x="820263" y="875606"/>
                  </a:lnTo>
                  <a:close/>
                </a:path>
              </a:pathLst>
            </a:custGeom>
            <a:solidFill>
              <a:srgbClr val="908F8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6898" y="2481190"/>
            <a:ext cx="6810374" cy="4376808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545255" y="382821"/>
            <a:ext cx="11101705" cy="159131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250" spc="1160">
                <a:latin typeface="Consolas"/>
                <a:cs typeface="Consolas"/>
              </a:rPr>
              <a:t>quer</a:t>
            </a:r>
            <a:r>
              <a:rPr dirty="0" sz="10250" spc="-30">
                <a:latin typeface="Consolas"/>
                <a:cs typeface="Consolas"/>
              </a:rPr>
              <a:t>y</a:t>
            </a:r>
            <a:r>
              <a:rPr dirty="0" sz="10250" spc="-4445">
                <a:latin typeface="Consolas"/>
                <a:cs typeface="Consolas"/>
              </a:rPr>
              <a:t> </a:t>
            </a:r>
            <a:r>
              <a:rPr dirty="0" sz="10250" spc="1160">
                <a:latin typeface="Consolas"/>
                <a:cs typeface="Consolas"/>
              </a:rPr>
              <a:t>Selecto</a:t>
            </a:r>
            <a:r>
              <a:rPr dirty="0" sz="10250" spc="-30">
                <a:latin typeface="Consolas"/>
                <a:cs typeface="Consolas"/>
              </a:rPr>
              <a:t>r</a:t>
            </a:r>
            <a:endParaRPr sz="102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2192000" cy="6858000"/>
            <a:chOff x="0" y="2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393" y="509472"/>
              <a:ext cx="12192000" cy="6348095"/>
            </a:xfrm>
            <a:custGeom>
              <a:avLst/>
              <a:gdLst/>
              <a:ahLst/>
              <a:cxnLst/>
              <a:rect l="l" t="t" r="r" b="b"/>
              <a:pathLst>
                <a:path w="12192000" h="6348095">
                  <a:moveTo>
                    <a:pt x="12191606" y="0"/>
                  </a:moveTo>
                  <a:lnTo>
                    <a:pt x="12165013" y="0"/>
                  </a:lnTo>
                  <a:lnTo>
                    <a:pt x="12165013" y="6331559"/>
                  </a:lnTo>
                  <a:lnTo>
                    <a:pt x="29603" y="6331559"/>
                  </a:lnTo>
                  <a:lnTo>
                    <a:pt x="29603" y="0"/>
                  </a:lnTo>
                  <a:lnTo>
                    <a:pt x="0" y="0"/>
                  </a:lnTo>
                  <a:lnTo>
                    <a:pt x="0" y="6331559"/>
                  </a:lnTo>
                  <a:lnTo>
                    <a:pt x="0" y="6348082"/>
                  </a:lnTo>
                  <a:lnTo>
                    <a:pt x="12191606" y="6348082"/>
                  </a:lnTo>
                  <a:lnTo>
                    <a:pt x="12191606" y="6331890"/>
                  </a:lnTo>
                  <a:lnTo>
                    <a:pt x="12191606" y="6331559"/>
                  </a:lnTo>
                  <a:lnTo>
                    <a:pt x="1219160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"/>
              <a:ext cx="12192000" cy="509905"/>
            </a:xfrm>
            <a:custGeom>
              <a:avLst/>
              <a:gdLst/>
              <a:ahLst/>
              <a:cxnLst/>
              <a:rect l="l" t="t" r="r" b="b"/>
              <a:pathLst>
                <a:path w="12192000" h="509905">
                  <a:moveTo>
                    <a:pt x="0" y="0"/>
                  </a:moveTo>
                  <a:lnTo>
                    <a:pt x="12191999" y="0"/>
                  </a:lnTo>
                  <a:lnTo>
                    <a:pt x="12191999" y="509462"/>
                  </a:lnTo>
                  <a:lnTo>
                    <a:pt x="0" y="5094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1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2" y="329"/>
              <a:ext cx="12190730" cy="508634"/>
            </a:xfrm>
            <a:custGeom>
              <a:avLst/>
              <a:gdLst/>
              <a:ahLst/>
              <a:cxnLst/>
              <a:rect l="l" t="t" r="r" b="b"/>
              <a:pathLst>
                <a:path w="12190730" h="508634">
                  <a:moveTo>
                    <a:pt x="12190438" y="0"/>
                  </a:moveTo>
                  <a:lnTo>
                    <a:pt x="0" y="0"/>
                  </a:lnTo>
                  <a:lnTo>
                    <a:pt x="0" y="11442"/>
                  </a:lnTo>
                  <a:lnTo>
                    <a:pt x="0" y="478028"/>
                  </a:lnTo>
                  <a:lnTo>
                    <a:pt x="0" y="508546"/>
                  </a:lnTo>
                  <a:lnTo>
                    <a:pt x="12190438" y="508546"/>
                  </a:lnTo>
                  <a:lnTo>
                    <a:pt x="12190438" y="478040"/>
                  </a:lnTo>
                  <a:lnTo>
                    <a:pt x="12190438" y="11874"/>
                  </a:lnTo>
                  <a:lnTo>
                    <a:pt x="12160212" y="11874"/>
                  </a:lnTo>
                  <a:lnTo>
                    <a:pt x="12160212" y="478028"/>
                  </a:lnTo>
                  <a:lnTo>
                    <a:pt x="29591" y="478028"/>
                  </a:lnTo>
                  <a:lnTo>
                    <a:pt x="29591" y="11442"/>
                  </a:lnTo>
                  <a:lnTo>
                    <a:pt x="12190438" y="11442"/>
                  </a:lnTo>
                  <a:lnTo>
                    <a:pt x="1219043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898" y="196018"/>
              <a:ext cx="145579" cy="1456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105" y="196018"/>
              <a:ext cx="145148" cy="14514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7451" y="466743"/>
            <a:ext cx="11557000" cy="2042795"/>
          </a:xfrm>
          <a:prstGeom prst="rect"/>
        </p:spPr>
        <p:txBody>
          <a:bodyPr wrap="square" lIns="0" tIns="1270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8650" spc="980">
                <a:latin typeface="Consolas"/>
                <a:cs typeface="Consolas"/>
              </a:rPr>
              <a:t>quer</a:t>
            </a:r>
            <a:r>
              <a:rPr dirty="0" sz="8650" spc="-25">
                <a:latin typeface="Consolas"/>
                <a:cs typeface="Consolas"/>
              </a:rPr>
              <a:t>y</a:t>
            </a:r>
            <a:r>
              <a:rPr dirty="0" sz="8650" spc="-3754">
                <a:latin typeface="Consolas"/>
                <a:cs typeface="Consolas"/>
              </a:rPr>
              <a:t> </a:t>
            </a:r>
            <a:r>
              <a:rPr dirty="0" sz="8650" spc="980">
                <a:latin typeface="Consolas"/>
                <a:cs typeface="Consolas"/>
              </a:rPr>
              <a:t>Selecto</a:t>
            </a:r>
            <a:r>
              <a:rPr dirty="0" sz="8650" spc="-25">
                <a:latin typeface="Consolas"/>
                <a:cs typeface="Consolas"/>
              </a:rPr>
              <a:t>r</a:t>
            </a:r>
            <a:r>
              <a:rPr dirty="0" sz="8650" spc="-3754">
                <a:latin typeface="Consolas"/>
                <a:cs typeface="Consolas"/>
              </a:rPr>
              <a:t> </a:t>
            </a:r>
            <a:r>
              <a:rPr dirty="0" sz="8650" spc="980">
                <a:latin typeface="Consolas"/>
                <a:cs typeface="Consolas"/>
              </a:rPr>
              <a:t>Al</a:t>
            </a:r>
            <a:r>
              <a:rPr dirty="0" sz="8650" spc="-25">
                <a:latin typeface="Consolas"/>
                <a:cs typeface="Consolas"/>
              </a:rPr>
              <a:t>l</a:t>
            </a:r>
            <a:endParaRPr sz="8650">
              <a:latin typeface="Consolas"/>
              <a:cs typeface="Consolas"/>
            </a:endParaRPr>
          </a:p>
          <a:p>
            <a:pPr marL="97790">
              <a:lnSpc>
                <a:spcPct val="100000"/>
              </a:lnSpc>
              <a:spcBef>
                <a:spcPts val="395"/>
              </a:spcBef>
            </a:pPr>
            <a:r>
              <a:rPr dirty="0" sz="3500" spc="-170" b="0">
                <a:latin typeface="Arial MT"/>
                <a:cs typeface="Arial MT"/>
              </a:rPr>
              <a:t>Same</a:t>
            </a:r>
            <a:r>
              <a:rPr dirty="0" sz="3500" spc="-55" b="0">
                <a:latin typeface="Arial MT"/>
                <a:cs typeface="Arial MT"/>
              </a:rPr>
              <a:t> </a:t>
            </a:r>
            <a:r>
              <a:rPr dirty="0" sz="3500" spc="-5" b="0">
                <a:latin typeface="Arial MT"/>
                <a:cs typeface="Arial MT"/>
              </a:rPr>
              <a:t>idea</a:t>
            </a:r>
            <a:r>
              <a:rPr dirty="0" sz="3500" spc="-50" b="0">
                <a:latin typeface="Arial MT"/>
                <a:cs typeface="Arial MT"/>
              </a:rPr>
              <a:t> </a:t>
            </a:r>
            <a:r>
              <a:rPr dirty="0" sz="3500" spc="55" b="0">
                <a:latin typeface="Arial MT"/>
                <a:cs typeface="Arial MT"/>
              </a:rPr>
              <a:t>,</a:t>
            </a:r>
            <a:r>
              <a:rPr dirty="0" sz="3500" spc="-55" b="0">
                <a:latin typeface="Arial MT"/>
                <a:cs typeface="Arial MT"/>
              </a:rPr>
              <a:t> </a:t>
            </a:r>
            <a:r>
              <a:rPr dirty="0" sz="3500" spc="95" b="0">
                <a:latin typeface="Arial MT"/>
                <a:cs typeface="Arial MT"/>
              </a:rPr>
              <a:t>but</a:t>
            </a:r>
            <a:r>
              <a:rPr dirty="0" sz="3500" spc="-50" b="0">
                <a:latin typeface="Arial MT"/>
                <a:cs typeface="Arial MT"/>
              </a:rPr>
              <a:t> </a:t>
            </a:r>
            <a:r>
              <a:rPr dirty="0" sz="3500" spc="15" b="0">
                <a:latin typeface="Arial MT"/>
                <a:cs typeface="Arial MT"/>
              </a:rPr>
              <a:t>returns</a:t>
            </a:r>
            <a:r>
              <a:rPr dirty="0" sz="3500" spc="-55" b="0">
                <a:latin typeface="Arial MT"/>
                <a:cs typeface="Arial MT"/>
              </a:rPr>
              <a:t> </a:t>
            </a:r>
            <a:r>
              <a:rPr dirty="0" sz="3500" spc="200">
                <a:solidFill>
                  <a:srgbClr val="F6DE1D"/>
                </a:solidFill>
              </a:rPr>
              <a:t>a</a:t>
            </a:r>
            <a:r>
              <a:rPr dirty="0" sz="3500">
                <a:solidFill>
                  <a:srgbClr val="F6DE1D"/>
                </a:solidFill>
              </a:rPr>
              <a:t> </a:t>
            </a:r>
            <a:r>
              <a:rPr dirty="0" sz="3500" spc="-85">
                <a:solidFill>
                  <a:srgbClr val="F6DE1D"/>
                </a:solidFill>
              </a:rPr>
              <a:t>collection</a:t>
            </a:r>
            <a:r>
              <a:rPr dirty="0" sz="3500">
                <a:solidFill>
                  <a:srgbClr val="F6DE1D"/>
                </a:solidFill>
              </a:rPr>
              <a:t> </a:t>
            </a:r>
            <a:r>
              <a:rPr dirty="0" sz="3500" spc="140" b="0">
                <a:latin typeface="Arial MT"/>
                <a:cs typeface="Arial MT"/>
              </a:rPr>
              <a:t>of</a:t>
            </a:r>
            <a:r>
              <a:rPr dirty="0" sz="3500" spc="-55" b="0">
                <a:latin typeface="Arial MT"/>
                <a:cs typeface="Arial MT"/>
              </a:rPr>
              <a:t> </a:t>
            </a:r>
            <a:r>
              <a:rPr dirty="0" sz="3500" spc="-5" b="0">
                <a:latin typeface="Arial MT"/>
                <a:cs typeface="Arial MT"/>
              </a:rPr>
              <a:t>matching</a:t>
            </a:r>
            <a:r>
              <a:rPr dirty="0" sz="3500" spc="-50" b="0">
                <a:latin typeface="Arial MT"/>
                <a:cs typeface="Arial MT"/>
              </a:rPr>
              <a:t> </a:t>
            </a:r>
            <a:r>
              <a:rPr dirty="0" sz="3500" spc="-85" b="0">
                <a:latin typeface="Arial MT"/>
                <a:cs typeface="Arial MT"/>
              </a:rPr>
              <a:t>elements</a:t>
            </a:r>
            <a:endParaRPr sz="35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3542" y="2607848"/>
            <a:ext cx="9959468" cy="42480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393" y="509472"/>
              <a:ext cx="12192000" cy="6348095"/>
            </a:xfrm>
            <a:custGeom>
              <a:avLst/>
              <a:gdLst/>
              <a:ahLst/>
              <a:cxnLst/>
              <a:rect l="l" t="t" r="r" b="b"/>
              <a:pathLst>
                <a:path w="12192000" h="6348095">
                  <a:moveTo>
                    <a:pt x="12191606" y="0"/>
                  </a:moveTo>
                  <a:lnTo>
                    <a:pt x="12165013" y="0"/>
                  </a:lnTo>
                  <a:lnTo>
                    <a:pt x="12165013" y="6331559"/>
                  </a:lnTo>
                  <a:lnTo>
                    <a:pt x="29603" y="6331559"/>
                  </a:lnTo>
                  <a:lnTo>
                    <a:pt x="29603" y="0"/>
                  </a:lnTo>
                  <a:lnTo>
                    <a:pt x="0" y="0"/>
                  </a:lnTo>
                  <a:lnTo>
                    <a:pt x="0" y="6331559"/>
                  </a:lnTo>
                  <a:lnTo>
                    <a:pt x="0" y="6348082"/>
                  </a:lnTo>
                  <a:lnTo>
                    <a:pt x="12191606" y="6348082"/>
                  </a:lnTo>
                  <a:lnTo>
                    <a:pt x="12191606" y="6331890"/>
                  </a:lnTo>
                  <a:lnTo>
                    <a:pt x="12191606" y="6331559"/>
                  </a:lnTo>
                  <a:lnTo>
                    <a:pt x="1219160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509905"/>
            </a:xfrm>
            <a:custGeom>
              <a:avLst/>
              <a:gdLst/>
              <a:ahLst/>
              <a:cxnLst/>
              <a:rect l="l" t="t" r="r" b="b"/>
              <a:pathLst>
                <a:path w="12192000" h="509905">
                  <a:moveTo>
                    <a:pt x="0" y="0"/>
                  </a:moveTo>
                  <a:lnTo>
                    <a:pt x="12191999" y="0"/>
                  </a:lnTo>
                  <a:lnTo>
                    <a:pt x="12191999" y="509462"/>
                  </a:lnTo>
                  <a:lnTo>
                    <a:pt x="0" y="5094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1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2" y="6057"/>
              <a:ext cx="12190730" cy="526415"/>
            </a:xfrm>
            <a:custGeom>
              <a:avLst/>
              <a:gdLst/>
              <a:ahLst/>
              <a:cxnLst/>
              <a:rect l="l" t="t" r="r" b="b"/>
              <a:pathLst>
                <a:path w="12190730" h="526415">
                  <a:moveTo>
                    <a:pt x="12190438" y="0"/>
                  </a:moveTo>
                  <a:lnTo>
                    <a:pt x="0" y="0"/>
                  </a:lnTo>
                  <a:lnTo>
                    <a:pt x="0" y="29235"/>
                  </a:lnTo>
                  <a:lnTo>
                    <a:pt x="0" y="495820"/>
                  </a:lnTo>
                  <a:lnTo>
                    <a:pt x="0" y="526338"/>
                  </a:lnTo>
                  <a:lnTo>
                    <a:pt x="12190438" y="526338"/>
                  </a:lnTo>
                  <a:lnTo>
                    <a:pt x="12190438" y="495820"/>
                  </a:lnTo>
                  <a:lnTo>
                    <a:pt x="12190438" y="29654"/>
                  </a:lnTo>
                  <a:lnTo>
                    <a:pt x="12160212" y="29654"/>
                  </a:lnTo>
                  <a:lnTo>
                    <a:pt x="12160212" y="495820"/>
                  </a:lnTo>
                  <a:lnTo>
                    <a:pt x="29591" y="495820"/>
                  </a:lnTo>
                  <a:lnTo>
                    <a:pt x="29591" y="29235"/>
                  </a:lnTo>
                  <a:lnTo>
                    <a:pt x="12190438" y="29235"/>
                  </a:lnTo>
                  <a:lnTo>
                    <a:pt x="1219043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898" y="196018"/>
              <a:ext cx="145579" cy="1456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105" y="196018"/>
              <a:ext cx="145148" cy="1451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89628" y="5439745"/>
              <a:ext cx="3348990" cy="838200"/>
            </a:xfrm>
            <a:custGeom>
              <a:avLst/>
              <a:gdLst/>
              <a:ahLst/>
              <a:cxnLst/>
              <a:rect l="l" t="t" r="r" b="b"/>
              <a:pathLst>
                <a:path w="3348989" h="838200">
                  <a:moveTo>
                    <a:pt x="69976" y="838023"/>
                  </a:moveTo>
                  <a:lnTo>
                    <a:pt x="3282247" y="838023"/>
                  </a:lnTo>
                  <a:lnTo>
                    <a:pt x="3309418" y="832545"/>
                  </a:lnTo>
                  <a:lnTo>
                    <a:pt x="3331594" y="817601"/>
                  </a:lnTo>
                  <a:lnTo>
                    <a:pt x="3346536" y="795426"/>
                  </a:lnTo>
                  <a:lnTo>
                    <a:pt x="3348971" y="783351"/>
                  </a:lnTo>
                  <a:lnTo>
                    <a:pt x="3348971" y="54762"/>
                  </a:lnTo>
                  <a:lnTo>
                    <a:pt x="3346536" y="42679"/>
                  </a:lnTo>
                  <a:lnTo>
                    <a:pt x="3331592" y="20471"/>
                  </a:lnTo>
                  <a:lnTo>
                    <a:pt x="3309417" y="5493"/>
                  </a:lnTo>
                  <a:lnTo>
                    <a:pt x="3282247" y="0"/>
                  </a:lnTo>
                  <a:lnTo>
                    <a:pt x="69976" y="0"/>
                  </a:lnTo>
                  <a:lnTo>
                    <a:pt x="42729" y="5493"/>
                  </a:lnTo>
                  <a:lnTo>
                    <a:pt x="20487" y="20471"/>
                  </a:lnTo>
                  <a:lnTo>
                    <a:pt x="5496" y="42679"/>
                  </a:lnTo>
                  <a:lnTo>
                    <a:pt x="0" y="69865"/>
                  </a:lnTo>
                  <a:lnTo>
                    <a:pt x="0" y="768256"/>
                  </a:lnTo>
                  <a:lnTo>
                    <a:pt x="5498" y="795429"/>
                  </a:lnTo>
                  <a:lnTo>
                    <a:pt x="20493" y="817603"/>
                  </a:lnTo>
                  <a:lnTo>
                    <a:pt x="42737" y="832546"/>
                  </a:lnTo>
                  <a:lnTo>
                    <a:pt x="69976" y="838023"/>
                  </a:lnTo>
                  <a:close/>
                </a:path>
              </a:pathLst>
            </a:custGeom>
            <a:solidFill>
              <a:srgbClr val="AB91EB">
                <a:alpha val="486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73948" y="4373277"/>
              <a:ext cx="3265170" cy="1905000"/>
            </a:xfrm>
            <a:custGeom>
              <a:avLst/>
              <a:gdLst/>
              <a:ahLst/>
              <a:cxnLst/>
              <a:rect l="l" t="t" r="r" b="b"/>
              <a:pathLst>
                <a:path w="3265170" h="1905000">
                  <a:moveTo>
                    <a:pt x="2759116" y="1904445"/>
                  </a:moveTo>
                  <a:lnTo>
                    <a:pt x="3129836" y="1904445"/>
                  </a:lnTo>
                  <a:lnTo>
                    <a:pt x="3264651" y="1578912"/>
                  </a:lnTo>
                  <a:lnTo>
                    <a:pt x="3264651" y="1206840"/>
                  </a:lnTo>
                  <a:lnTo>
                    <a:pt x="363894" y="5365"/>
                  </a:lnTo>
                  <a:lnTo>
                    <a:pt x="336690" y="0"/>
                  </a:lnTo>
                  <a:lnTo>
                    <a:pt x="310445" y="5327"/>
                  </a:lnTo>
                  <a:lnTo>
                    <a:pt x="288113" y="20112"/>
                  </a:lnTo>
                  <a:lnTo>
                    <a:pt x="272648" y="43117"/>
                  </a:lnTo>
                  <a:lnTo>
                    <a:pt x="5288" y="688203"/>
                  </a:lnTo>
                  <a:lnTo>
                    <a:pt x="0" y="715442"/>
                  </a:lnTo>
                  <a:lnTo>
                    <a:pt x="5367" y="741679"/>
                  </a:lnTo>
                  <a:lnTo>
                    <a:pt x="20165" y="764000"/>
                  </a:lnTo>
                  <a:lnTo>
                    <a:pt x="43152" y="779488"/>
                  </a:lnTo>
                  <a:lnTo>
                    <a:pt x="2759116" y="1904445"/>
                  </a:lnTo>
                  <a:close/>
                </a:path>
              </a:pathLst>
            </a:custGeom>
            <a:solidFill>
              <a:srgbClr val="5C9CEC">
                <a:alpha val="486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80694" y="3512485"/>
              <a:ext cx="2758440" cy="2765425"/>
            </a:xfrm>
            <a:custGeom>
              <a:avLst/>
              <a:gdLst/>
              <a:ahLst/>
              <a:cxnLst/>
              <a:rect l="l" t="t" r="r" b="b"/>
              <a:pathLst>
                <a:path w="2758439" h="2765425">
                  <a:moveTo>
                    <a:pt x="2172741" y="2765295"/>
                  </a:moveTo>
                  <a:lnTo>
                    <a:pt x="2509907" y="2765295"/>
                  </a:lnTo>
                  <a:lnTo>
                    <a:pt x="2757905" y="2517297"/>
                  </a:lnTo>
                  <a:lnTo>
                    <a:pt x="2757905" y="2165453"/>
                  </a:lnTo>
                  <a:lnTo>
                    <a:pt x="613002" y="20485"/>
                  </a:lnTo>
                  <a:lnTo>
                    <a:pt x="589882" y="5121"/>
                  </a:lnTo>
                  <a:lnTo>
                    <a:pt x="563607" y="0"/>
                  </a:lnTo>
                  <a:lnTo>
                    <a:pt x="537352" y="5121"/>
                  </a:lnTo>
                  <a:lnTo>
                    <a:pt x="514291" y="20485"/>
                  </a:lnTo>
                  <a:lnTo>
                    <a:pt x="20401" y="514270"/>
                  </a:lnTo>
                  <a:lnTo>
                    <a:pt x="5100" y="537391"/>
                  </a:lnTo>
                  <a:lnTo>
                    <a:pt x="0" y="563677"/>
                  </a:lnTo>
                  <a:lnTo>
                    <a:pt x="5100" y="589964"/>
                  </a:lnTo>
                  <a:lnTo>
                    <a:pt x="20401" y="613085"/>
                  </a:lnTo>
                  <a:lnTo>
                    <a:pt x="2172741" y="2765295"/>
                  </a:lnTo>
                  <a:close/>
                </a:path>
              </a:pathLst>
            </a:custGeom>
            <a:solidFill>
              <a:srgbClr val="4EC2E8">
                <a:alpha val="486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134557" y="3010095"/>
              <a:ext cx="1904364" cy="3267710"/>
            </a:xfrm>
            <a:custGeom>
              <a:avLst/>
              <a:gdLst/>
              <a:ahLst/>
              <a:cxnLst/>
              <a:rect l="l" t="t" r="r" b="b"/>
              <a:pathLst>
                <a:path w="1904364" h="3267710">
                  <a:moveTo>
                    <a:pt x="1208197" y="3267646"/>
                  </a:moveTo>
                  <a:lnTo>
                    <a:pt x="1571550" y="3267646"/>
                  </a:lnTo>
                  <a:lnTo>
                    <a:pt x="1904042" y="3129887"/>
                  </a:lnTo>
                  <a:lnTo>
                    <a:pt x="1904042" y="2757909"/>
                  </a:lnTo>
                  <a:lnTo>
                    <a:pt x="779556" y="43117"/>
                  </a:lnTo>
                  <a:lnTo>
                    <a:pt x="764091" y="20112"/>
                  </a:lnTo>
                  <a:lnTo>
                    <a:pt x="741759" y="5327"/>
                  </a:lnTo>
                  <a:lnTo>
                    <a:pt x="715514" y="0"/>
                  </a:lnTo>
                  <a:lnTo>
                    <a:pt x="688310" y="5365"/>
                  </a:lnTo>
                  <a:lnTo>
                    <a:pt x="43132" y="272561"/>
                  </a:lnTo>
                  <a:lnTo>
                    <a:pt x="20082" y="288025"/>
                  </a:lnTo>
                  <a:lnTo>
                    <a:pt x="5303" y="310358"/>
                  </a:lnTo>
                  <a:lnTo>
                    <a:pt x="0" y="336603"/>
                  </a:lnTo>
                  <a:lnTo>
                    <a:pt x="5380" y="363807"/>
                  </a:lnTo>
                  <a:lnTo>
                    <a:pt x="1208197" y="3267646"/>
                  </a:lnTo>
                  <a:close/>
                </a:path>
              </a:pathLst>
            </a:custGeom>
            <a:solidFill>
              <a:srgbClr val="48CFAC">
                <a:alpha val="486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0089" y="2925734"/>
              <a:ext cx="2774081" cy="34361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194519" y="5580853"/>
              <a:ext cx="3228340" cy="807085"/>
            </a:xfrm>
            <a:custGeom>
              <a:avLst/>
              <a:gdLst/>
              <a:ahLst/>
              <a:cxnLst/>
              <a:rect l="l" t="t" r="r" b="b"/>
              <a:pathLst>
                <a:path w="3228339" h="807085">
                  <a:moveTo>
                    <a:pt x="67392" y="807073"/>
                  </a:moveTo>
                  <a:lnTo>
                    <a:pt x="3161027" y="807073"/>
                  </a:lnTo>
                  <a:lnTo>
                    <a:pt x="3187194" y="801798"/>
                  </a:lnTo>
                  <a:lnTo>
                    <a:pt x="3208550" y="787407"/>
                  </a:lnTo>
                  <a:lnTo>
                    <a:pt x="3222942" y="766052"/>
                  </a:lnTo>
                  <a:lnTo>
                    <a:pt x="3228218" y="739882"/>
                  </a:lnTo>
                  <a:lnTo>
                    <a:pt x="3228218" y="67285"/>
                  </a:lnTo>
                  <a:lnTo>
                    <a:pt x="3222942" y="41103"/>
                  </a:lnTo>
                  <a:lnTo>
                    <a:pt x="3208550" y="19715"/>
                  </a:lnTo>
                  <a:lnTo>
                    <a:pt x="3187194" y="5290"/>
                  </a:lnTo>
                  <a:lnTo>
                    <a:pt x="3161027" y="0"/>
                  </a:lnTo>
                  <a:lnTo>
                    <a:pt x="67392" y="0"/>
                  </a:lnTo>
                  <a:lnTo>
                    <a:pt x="41151" y="5290"/>
                  </a:lnTo>
                  <a:lnTo>
                    <a:pt x="19730" y="19715"/>
                  </a:lnTo>
                  <a:lnTo>
                    <a:pt x="5293" y="41103"/>
                  </a:lnTo>
                  <a:lnTo>
                    <a:pt x="0" y="67285"/>
                  </a:lnTo>
                  <a:lnTo>
                    <a:pt x="0" y="739882"/>
                  </a:lnTo>
                  <a:lnTo>
                    <a:pt x="5293" y="766049"/>
                  </a:lnTo>
                  <a:lnTo>
                    <a:pt x="19733" y="787405"/>
                  </a:lnTo>
                  <a:lnTo>
                    <a:pt x="41154" y="801797"/>
                  </a:lnTo>
                  <a:lnTo>
                    <a:pt x="67392" y="807073"/>
                  </a:lnTo>
                  <a:close/>
                </a:path>
              </a:pathLst>
            </a:custGeom>
            <a:solidFill>
              <a:srgbClr val="AB91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275725" y="4553772"/>
              <a:ext cx="3147060" cy="1834514"/>
            </a:xfrm>
            <a:custGeom>
              <a:avLst/>
              <a:gdLst/>
              <a:ahLst/>
              <a:cxnLst/>
              <a:rect l="l" t="t" r="r" b="b"/>
              <a:pathLst>
                <a:path w="3147060" h="1834514">
                  <a:moveTo>
                    <a:pt x="2657217" y="1834110"/>
                  </a:moveTo>
                  <a:lnTo>
                    <a:pt x="3014246" y="1834110"/>
                  </a:lnTo>
                  <a:lnTo>
                    <a:pt x="3147050" y="1513432"/>
                  </a:lnTo>
                  <a:lnTo>
                    <a:pt x="3147050" y="1163498"/>
                  </a:lnTo>
                  <a:lnTo>
                    <a:pt x="350455" y="5167"/>
                  </a:lnTo>
                  <a:lnTo>
                    <a:pt x="324256" y="0"/>
                  </a:lnTo>
                  <a:lnTo>
                    <a:pt x="298980" y="5131"/>
                  </a:lnTo>
                  <a:lnTo>
                    <a:pt x="277472" y="19369"/>
                  </a:lnTo>
                  <a:lnTo>
                    <a:pt x="262579" y="41524"/>
                  </a:lnTo>
                  <a:lnTo>
                    <a:pt x="5056" y="662875"/>
                  </a:lnTo>
                  <a:lnTo>
                    <a:pt x="0" y="689019"/>
                  </a:lnTo>
                  <a:lnTo>
                    <a:pt x="5169" y="714288"/>
                  </a:lnTo>
                  <a:lnTo>
                    <a:pt x="19420" y="735784"/>
                  </a:lnTo>
                  <a:lnTo>
                    <a:pt x="41558" y="750700"/>
                  </a:lnTo>
                  <a:lnTo>
                    <a:pt x="2657217" y="1834110"/>
                  </a:lnTo>
                  <a:close/>
                </a:path>
              </a:pathLst>
            </a:custGeom>
            <a:solidFill>
              <a:srgbClr val="5C9C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763756" y="3724771"/>
              <a:ext cx="2659380" cy="2663190"/>
            </a:xfrm>
            <a:custGeom>
              <a:avLst/>
              <a:gdLst/>
              <a:ahLst/>
              <a:cxnLst/>
              <a:rect l="l" t="t" r="r" b="b"/>
              <a:pathLst>
                <a:path w="2659379" h="2663190">
                  <a:moveTo>
                    <a:pt x="2092498" y="2663167"/>
                  </a:moveTo>
                  <a:lnTo>
                    <a:pt x="2417212" y="2663167"/>
                  </a:lnTo>
                  <a:lnTo>
                    <a:pt x="2658988" y="2421467"/>
                  </a:lnTo>
                  <a:lnTo>
                    <a:pt x="2658988" y="2088416"/>
                  </a:lnTo>
                  <a:lnTo>
                    <a:pt x="590363" y="19728"/>
                  </a:lnTo>
                  <a:lnTo>
                    <a:pt x="568096" y="4932"/>
                  </a:lnTo>
                  <a:lnTo>
                    <a:pt x="542792" y="0"/>
                  </a:lnTo>
                  <a:lnTo>
                    <a:pt x="517507" y="4932"/>
                  </a:lnTo>
                  <a:lnTo>
                    <a:pt x="495297" y="19728"/>
                  </a:lnTo>
                  <a:lnTo>
                    <a:pt x="19648" y="495277"/>
                  </a:lnTo>
                  <a:lnTo>
                    <a:pt x="4912" y="517545"/>
                  </a:lnTo>
                  <a:lnTo>
                    <a:pt x="0" y="542860"/>
                  </a:lnTo>
                  <a:lnTo>
                    <a:pt x="4912" y="568175"/>
                  </a:lnTo>
                  <a:lnTo>
                    <a:pt x="19648" y="590443"/>
                  </a:lnTo>
                  <a:lnTo>
                    <a:pt x="2092498" y="2663167"/>
                  </a:lnTo>
                  <a:close/>
                </a:path>
              </a:pathLst>
            </a:custGeom>
            <a:solidFill>
              <a:srgbClr val="4EC2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586084" y="3240935"/>
              <a:ext cx="1837055" cy="3147060"/>
            </a:xfrm>
            <a:custGeom>
              <a:avLst/>
              <a:gdLst/>
              <a:ahLst/>
              <a:cxnLst/>
              <a:rect l="l" t="t" r="r" b="b"/>
              <a:pathLst>
                <a:path w="1837054" h="3147060">
                  <a:moveTo>
                    <a:pt x="1163576" y="3146966"/>
                  </a:moveTo>
                  <a:lnTo>
                    <a:pt x="1513509" y="3146966"/>
                  </a:lnTo>
                  <a:lnTo>
                    <a:pt x="1836697" y="3013064"/>
                  </a:lnTo>
                  <a:lnTo>
                    <a:pt x="1836697" y="2663237"/>
                  </a:lnTo>
                  <a:lnTo>
                    <a:pt x="750765" y="41524"/>
                  </a:lnTo>
                  <a:lnTo>
                    <a:pt x="735872" y="19369"/>
                  </a:lnTo>
                  <a:lnTo>
                    <a:pt x="714364" y="5131"/>
                  </a:lnTo>
                  <a:lnTo>
                    <a:pt x="689088" y="0"/>
                  </a:lnTo>
                  <a:lnTo>
                    <a:pt x="662889" y="5167"/>
                  </a:lnTo>
                  <a:lnTo>
                    <a:pt x="41539" y="262495"/>
                  </a:lnTo>
                  <a:lnTo>
                    <a:pt x="19341" y="277388"/>
                  </a:lnTo>
                  <a:lnTo>
                    <a:pt x="5107" y="298895"/>
                  </a:lnTo>
                  <a:lnTo>
                    <a:pt x="0" y="324172"/>
                  </a:lnTo>
                  <a:lnTo>
                    <a:pt x="5181" y="350371"/>
                  </a:lnTo>
                  <a:lnTo>
                    <a:pt x="1163576" y="3146966"/>
                  </a:lnTo>
                  <a:close/>
                </a:path>
              </a:pathLst>
            </a:custGeom>
            <a:solidFill>
              <a:srgbClr val="48CF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615683" y="3159689"/>
              <a:ext cx="807085" cy="3228340"/>
            </a:xfrm>
            <a:custGeom>
              <a:avLst/>
              <a:gdLst/>
              <a:ahLst/>
              <a:cxnLst/>
              <a:rect l="l" t="t" r="r" b="b"/>
              <a:pathLst>
                <a:path w="807084" h="3228340">
                  <a:moveTo>
                    <a:pt x="67385" y="3228243"/>
                  </a:moveTo>
                  <a:lnTo>
                    <a:pt x="739857" y="3228243"/>
                  </a:lnTo>
                  <a:lnTo>
                    <a:pt x="766024" y="3222968"/>
                  </a:lnTo>
                  <a:lnTo>
                    <a:pt x="787380" y="3208577"/>
                  </a:lnTo>
                  <a:lnTo>
                    <a:pt x="801772" y="3187222"/>
                  </a:lnTo>
                  <a:lnTo>
                    <a:pt x="807048" y="3161052"/>
                  </a:lnTo>
                  <a:lnTo>
                    <a:pt x="807048" y="67291"/>
                  </a:lnTo>
                  <a:lnTo>
                    <a:pt x="801772" y="41106"/>
                  </a:lnTo>
                  <a:lnTo>
                    <a:pt x="787380" y="19715"/>
                  </a:lnTo>
                  <a:lnTo>
                    <a:pt x="766024" y="5290"/>
                  </a:lnTo>
                  <a:lnTo>
                    <a:pt x="739857" y="0"/>
                  </a:lnTo>
                  <a:lnTo>
                    <a:pt x="67385" y="0"/>
                  </a:lnTo>
                  <a:lnTo>
                    <a:pt x="41146" y="5290"/>
                  </a:lnTo>
                  <a:lnTo>
                    <a:pt x="19727" y="19715"/>
                  </a:lnTo>
                  <a:lnTo>
                    <a:pt x="5292" y="41106"/>
                  </a:lnTo>
                  <a:lnTo>
                    <a:pt x="0" y="67291"/>
                  </a:lnTo>
                  <a:lnTo>
                    <a:pt x="0" y="3161052"/>
                  </a:lnTo>
                  <a:lnTo>
                    <a:pt x="5292" y="3187219"/>
                  </a:lnTo>
                  <a:lnTo>
                    <a:pt x="19727" y="3208575"/>
                  </a:lnTo>
                  <a:lnTo>
                    <a:pt x="41146" y="3222967"/>
                  </a:lnTo>
                  <a:lnTo>
                    <a:pt x="67385" y="3228243"/>
                  </a:lnTo>
                  <a:close/>
                </a:path>
              </a:pathLst>
            </a:custGeom>
            <a:solidFill>
              <a:srgbClr val="A0D4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615683" y="5580979"/>
              <a:ext cx="807085" cy="807085"/>
            </a:xfrm>
            <a:custGeom>
              <a:avLst/>
              <a:gdLst/>
              <a:ahLst/>
              <a:cxnLst/>
              <a:rect l="l" t="t" r="r" b="b"/>
              <a:pathLst>
                <a:path w="807084" h="807085">
                  <a:moveTo>
                    <a:pt x="67385" y="806953"/>
                  </a:moveTo>
                  <a:lnTo>
                    <a:pt x="739857" y="806953"/>
                  </a:lnTo>
                  <a:lnTo>
                    <a:pt x="766024" y="801678"/>
                  </a:lnTo>
                  <a:lnTo>
                    <a:pt x="787380" y="787287"/>
                  </a:lnTo>
                  <a:lnTo>
                    <a:pt x="801772" y="765932"/>
                  </a:lnTo>
                  <a:lnTo>
                    <a:pt x="807048" y="739763"/>
                  </a:lnTo>
                  <a:lnTo>
                    <a:pt x="806991" y="0"/>
                  </a:lnTo>
                  <a:lnTo>
                    <a:pt x="0" y="0"/>
                  </a:lnTo>
                  <a:lnTo>
                    <a:pt x="0" y="739763"/>
                  </a:lnTo>
                  <a:lnTo>
                    <a:pt x="5292" y="765929"/>
                  </a:lnTo>
                  <a:lnTo>
                    <a:pt x="19727" y="787285"/>
                  </a:lnTo>
                  <a:lnTo>
                    <a:pt x="41146" y="801677"/>
                  </a:lnTo>
                  <a:lnTo>
                    <a:pt x="67385" y="806953"/>
                  </a:lnTo>
                  <a:close/>
                </a:path>
              </a:pathLst>
            </a:custGeom>
            <a:solidFill>
              <a:srgbClr val="E6E8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51400" y="5912414"/>
              <a:ext cx="135189" cy="14182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606264" y="3159382"/>
              <a:ext cx="819150" cy="2439670"/>
            </a:xfrm>
            <a:custGeom>
              <a:avLst/>
              <a:gdLst/>
              <a:ahLst/>
              <a:cxnLst/>
              <a:rect l="l" t="t" r="r" b="b"/>
              <a:pathLst>
                <a:path w="819150" h="2439670">
                  <a:moveTo>
                    <a:pt x="705245" y="2439195"/>
                  </a:moveTo>
                  <a:lnTo>
                    <a:pt x="113291" y="2439195"/>
                  </a:lnTo>
                  <a:lnTo>
                    <a:pt x="69253" y="2430295"/>
                  </a:lnTo>
                  <a:lnTo>
                    <a:pt x="33236" y="2406044"/>
                  </a:lnTo>
                  <a:lnTo>
                    <a:pt x="8923" y="2370118"/>
                  </a:lnTo>
                  <a:lnTo>
                    <a:pt x="0" y="2326193"/>
                  </a:lnTo>
                  <a:lnTo>
                    <a:pt x="0" y="113002"/>
                  </a:lnTo>
                  <a:lnTo>
                    <a:pt x="8923" y="69076"/>
                  </a:lnTo>
                  <a:lnTo>
                    <a:pt x="33236" y="33151"/>
                  </a:lnTo>
                  <a:lnTo>
                    <a:pt x="69253" y="8900"/>
                  </a:lnTo>
                  <a:lnTo>
                    <a:pt x="113291" y="0"/>
                  </a:lnTo>
                  <a:lnTo>
                    <a:pt x="705245" y="0"/>
                  </a:lnTo>
                  <a:lnTo>
                    <a:pt x="749283" y="8900"/>
                  </a:lnTo>
                  <a:lnTo>
                    <a:pt x="785300" y="33151"/>
                  </a:lnTo>
                  <a:lnTo>
                    <a:pt x="809613" y="69076"/>
                  </a:lnTo>
                  <a:lnTo>
                    <a:pt x="818536" y="113002"/>
                  </a:lnTo>
                  <a:lnTo>
                    <a:pt x="818536" y="2326193"/>
                  </a:lnTo>
                  <a:lnTo>
                    <a:pt x="809613" y="2370118"/>
                  </a:lnTo>
                  <a:lnTo>
                    <a:pt x="785300" y="2406044"/>
                  </a:lnTo>
                  <a:lnTo>
                    <a:pt x="749283" y="2430295"/>
                  </a:lnTo>
                  <a:lnTo>
                    <a:pt x="705245" y="2439195"/>
                  </a:lnTo>
                  <a:close/>
                </a:path>
              </a:pathLst>
            </a:custGeom>
            <a:solidFill>
              <a:srgbClr val="FF6B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542064" y="2837027"/>
              <a:ext cx="1310640" cy="1310640"/>
            </a:xfrm>
            <a:custGeom>
              <a:avLst/>
              <a:gdLst/>
              <a:ahLst/>
              <a:cxnLst/>
              <a:rect l="l" t="t" r="r" b="b"/>
              <a:pathLst>
                <a:path w="1310640" h="1310639">
                  <a:moveTo>
                    <a:pt x="216667" y="1310555"/>
                  </a:moveTo>
                  <a:lnTo>
                    <a:pt x="0" y="1093888"/>
                  </a:lnTo>
                  <a:lnTo>
                    <a:pt x="45168" y="1018128"/>
                  </a:lnTo>
                  <a:lnTo>
                    <a:pt x="69423" y="977729"/>
                  </a:lnTo>
                  <a:lnTo>
                    <a:pt x="94963" y="936021"/>
                  </a:lnTo>
                  <a:lnTo>
                    <a:pt x="121918" y="893278"/>
                  </a:lnTo>
                  <a:lnTo>
                    <a:pt x="150417" y="849780"/>
                  </a:lnTo>
                  <a:lnTo>
                    <a:pt x="180589" y="805801"/>
                  </a:lnTo>
                  <a:lnTo>
                    <a:pt x="212564" y="761620"/>
                  </a:lnTo>
                  <a:lnTo>
                    <a:pt x="246472" y="717512"/>
                  </a:lnTo>
                  <a:lnTo>
                    <a:pt x="282440" y="673755"/>
                  </a:lnTo>
                  <a:lnTo>
                    <a:pt x="320599" y="630625"/>
                  </a:lnTo>
                  <a:lnTo>
                    <a:pt x="361077" y="588399"/>
                  </a:lnTo>
                  <a:lnTo>
                    <a:pt x="406682" y="543908"/>
                  </a:lnTo>
                  <a:lnTo>
                    <a:pt x="453582" y="500252"/>
                  </a:lnTo>
                  <a:lnTo>
                    <a:pt x="501523" y="457560"/>
                  </a:lnTo>
                  <a:lnTo>
                    <a:pt x="550253" y="415960"/>
                  </a:lnTo>
                  <a:lnTo>
                    <a:pt x="599516" y="375580"/>
                  </a:lnTo>
                  <a:lnTo>
                    <a:pt x="649061" y="336548"/>
                  </a:lnTo>
                  <a:lnTo>
                    <a:pt x="698633" y="298993"/>
                  </a:lnTo>
                  <a:lnTo>
                    <a:pt x="747978" y="263042"/>
                  </a:lnTo>
                  <a:lnTo>
                    <a:pt x="796845" y="228825"/>
                  </a:lnTo>
                  <a:lnTo>
                    <a:pt x="844978" y="196468"/>
                  </a:lnTo>
                  <a:lnTo>
                    <a:pt x="892124" y="166100"/>
                  </a:lnTo>
                  <a:lnTo>
                    <a:pt x="938030" y="137850"/>
                  </a:lnTo>
                  <a:lnTo>
                    <a:pt x="982443" y="111845"/>
                  </a:lnTo>
                  <a:lnTo>
                    <a:pt x="1025109" y="88214"/>
                  </a:lnTo>
                  <a:lnTo>
                    <a:pt x="1065773" y="67085"/>
                  </a:lnTo>
                  <a:lnTo>
                    <a:pt x="1104184" y="48586"/>
                  </a:lnTo>
                  <a:lnTo>
                    <a:pt x="1140087" y="32845"/>
                  </a:lnTo>
                  <a:lnTo>
                    <a:pt x="1203356" y="10151"/>
                  </a:lnTo>
                  <a:lnTo>
                    <a:pt x="1253553" y="27"/>
                  </a:lnTo>
                  <a:lnTo>
                    <a:pt x="1273115" y="0"/>
                  </a:lnTo>
                  <a:lnTo>
                    <a:pt x="1288648" y="3499"/>
                  </a:lnTo>
                  <a:lnTo>
                    <a:pt x="1299900" y="10655"/>
                  </a:lnTo>
                  <a:lnTo>
                    <a:pt x="1307061" y="21912"/>
                  </a:lnTo>
                  <a:lnTo>
                    <a:pt x="1310566" y="37451"/>
                  </a:lnTo>
                  <a:lnTo>
                    <a:pt x="1310544" y="57018"/>
                  </a:lnTo>
                  <a:lnTo>
                    <a:pt x="1300429" y="107223"/>
                  </a:lnTo>
                  <a:lnTo>
                    <a:pt x="1277741" y="170499"/>
                  </a:lnTo>
                  <a:lnTo>
                    <a:pt x="1262002" y="206404"/>
                  </a:lnTo>
                  <a:lnTo>
                    <a:pt x="1243505" y="244817"/>
                  </a:lnTo>
                  <a:lnTo>
                    <a:pt x="1222377" y="285483"/>
                  </a:lnTo>
                  <a:lnTo>
                    <a:pt x="1198747" y="328149"/>
                  </a:lnTo>
                  <a:lnTo>
                    <a:pt x="1172742" y="372562"/>
                  </a:lnTo>
                  <a:lnTo>
                    <a:pt x="1144492" y="418468"/>
                  </a:lnTo>
                  <a:lnTo>
                    <a:pt x="1114124" y="465614"/>
                  </a:lnTo>
                  <a:lnTo>
                    <a:pt x="1081766" y="513746"/>
                  </a:lnTo>
                  <a:lnTo>
                    <a:pt x="1047546" y="562610"/>
                  </a:lnTo>
                  <a:lnTo>
                    <a:pt x="1011593" y="611953"/>
                  </a:lnTo>
                  <a:lnTo>
                    <a:pt x="974035" y="661522"/>
                  </a:lnTo>
                  <a:lnTo>
                    <a:pt x="935000" y="711063"/>
                  </a:lnTo>
                  <a:lnTo>
                    <a:pt x="894616" y="760323"/>
                  </a:lnTo>
                  <a:lnTo>
                    <a:pt x="853011" y="809048"/>
                  </a:lnTo>
                  <a:lnTo>
                    <a:pt x="810314" y="856984"/>
                  </a:lnTo>
                  <a:lnTo>
                    <a:pt x="766652" y="903878"/>
                  </a:lnTo>
                  <a:lnTo>
                    <a:pt x="722155" y="949477"/>
                  </a:lnTo>
                  <a:lnTo>
                    <a:pt x="679940" y="989945"/>
                  </a:lnTo>
                  <a:lnTo>
                    <a:pt x="636817" y="1028097"/>
                  </a:lnTo>
                  <a:lnTo>
                    <a:pt x="593064" y="1064061"/>
                  </a:lnTo>
                  <a:lnTo>
                    <a:pt x="548957" y="1097967"/>
                  </a:lnTo>
                  <a:lnTo>
                    <a:pt x="504775" y="1129943"/>
                  </a:lnTo>
                  <a:lnTo>
                    <a:pt x="460794" y="1160118"/>
                  </a:lnTo>
                  <a:lnTo>
                    <a:pt x="417291" y="1188621"/>
                  </a:lnTo>
                  <a:lnTo>
                    <a:pt x="374545" y="1215580"/>
                  </a:lnTo>
                  <a:lnTo>
                    <a:pt x="332832" y="1241124"/>
                  </a:lnTo>
                  <a:lnTo>
                    <a:pt x="216667" y="1310555"/>
                  </a:lnTo>
                  <a:close/>
                </a:path>
              </a:pathLst>
            </a:custGeom>
            <a:solidFill>
              <a:srgbClr val="3B87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036575" y="3930915"/>
              <a:ext cx="722630" cy="585470"/>
            </a:xfrm>
            <a:custGeom>
              <a:avLst/>
              <a:gdLst/>
              <a:ahLst/>
              <a:cxnLst/>
              <a:rect l="l" t="t" r="r" b="b"/>
              <a:pathLst>
                <a:path w="722629" h="585470">
                  <a:moveTo>
                    <a:pt x="60367" y="585077"/>
                  </a:moveTo>
                  <a:lnTo>
                    <a:pt x="0" y="577744"/>
                  </a:lnTo>
                  <a:lnTo>
                    <a:pt x="22872" y="567035"/>
                  </a:lnTo>
                  <a:lnTo>
                    <a:pt x="75779" y="533892"/>
                  </a:lnTo>
                  <a:lnTo>
                    <a:pt x="135159" y="476794"/>
                  </a:lnTo>
                  <a:lnTo>
                    <a:pt x="177449" y="394218"/>
                  </a:lnTo>
                  <a:lnTo>
                    <a:pt x="189919" y="353837"/>
                  </a:lnTo>
                  <a:lnTo>
                    <a:pt x="208035" y="305150"/>
                  </a:lnTo>
                  <a:lnTo>
                    <a:pt x="231194" y="252207"/>
                  </a:lnTo>
                  <a:lnTo>
                    <a:pt x="258797" y="199061"/>
                  </a:lnTo>
                  <a:lnTo>
                    <a:pt x="290240" y="149761"/>
                  </a:lnTo>
                  <a:lnTo>
                    <a:pt x="324923" y="108359"/>
                  </a:lnTo>
                  <a:lnTo>
                    <a:pt x="394902" y="60966"/>
                  </a:lnTo>
                  <a:lnTo>
                    <a:pt x="478404" y="27102"/>
                  </a:lnTo>
                  <a:lnTo>
                    <a:pt x="548359" y="6777"/>
                  </a:lnTo>
                  <a:lnTo>
                    <a:pt x="577693" y="0"/>
                  </a:lnTo>
                  <a:lnTo>
                    <a:pt x="722155" y="144461"/>
                  </a:lnTo>
                  <a:lnTo>
                    <a:pt x="708616" y="230205"/>
                  </a:lnTo>
                  <a:lnTo>
                    <a:pt x="676462" y="312000"/>
                  </a:lnTo>
                  <a:lnTo>
                    <a:pt x="613847" y="397180"/>
                  </a:lnTo>
                  <a:lnTo>
                    <a:pt x="411296" y="532030"/>
                  </a:lnTo>
                  <a:lnTo>
                    <a:pt x="212134" y="582251"/>
                  </a:lnTo>
                  <a:lnTo>
                    <a:pt x="60367" y="585077"/>
                  </a:lnTo>
                  <a:close/>
                </a:path>
              </a:pathLst>
            </a:custGeom>
            <a:solidFill>
              <a:srgbClr val="C169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531168" y="3751130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61680" y="409474"/>
                  </a:moveTo>
                  <a:lnTo>
                    <a:pt x="225520" y="394461"/>
                  </a:lnTo>
                  <a:lnTo>
                    <a:pt x="15032" y="183921"/>
                  </a:lnTo>
                  <a:lnTo>
                    <a:pt x="0" y="147742"/>
                  </a:lnTo>
                  <a:lnTo>
                    <a:pt x="2013" y="126818"/>
                  </a:lnTo>
                  <a:lnTo>
                    <a:pt x="10589" y="107273"/>
                  </a:lnTo>
                  <a:lnTo>
                    <a:pt x="67935" y="20208"/>
                  </a:lnTo>
                  <a:lnTo>
                    <a:pt x="81981" y="6097"/>
                  </a:lnTo>
                  <a:lnTo>
                    <a:pt x="98848" y="0"/>
                  </a:lnTo>
                  <a:lnTo>
                    <a:pt x="116471" y="2155"/>
                  </a:lnTo>
                  <a:lnTo>
                    <a:pt x="132787" y="12804"/>
                  </a:lnTo>
                  <a:lnTo>
                    <a:pt x="396688" y="276706"/>
                  </a:lnTo>
                  <a:lnTo>
                    <a:pt x="407315" y="293021"/>
                  </a:lnTo>
                  <a:lnTo>
                    <a:pt x="409467" y="310638"/>
                  </a:lnTo>
                  <a:lnTo>
                    <a:pt x="403367" y="327489"/>
                  </a:lnTo>
                  <a:lnTo>
                    <a:pt x="389233" y="341507"/>
                  </a:lnTo>
                  <a:lnTo>
                    <a:pt x="302168" y="398903"/>
                  </a:lnTo>
                  <a:lnTo>
                    <a:pt x="282616" y="407458"/>
                  </a:lnTo>
                  <a:lnTo>
                    <a:pt x="261680" y="409474"/>
                  </a:lnTo>
                  <a:close/>
                </a:path>
              </a:pathLst>
            </a:custGeom>
            <a:solidFill>
              <a:srgbClr val="CCD5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036575" y="4121899"/>
              <a:ext cx="551815" cy="393700"/>
            </a:xfrm>
            <a:custGeom>
              <a:avLst/>
              <a:gdLst/>
              <a:ahLst/>
              <a:cxnLst/>
              <a:rect l="l" t="t" r="r" b="b"/>
              <a:pathLst>
                <a:path w="551815" h="393700">
                  <a:moveTo>
                    <a:pt x="183609" y="393622"/>
                  </a:moveTo>
                  <a:lnTo>
                    <a:pt x="51617" y="393331"/>
                  </a:lnTo>
                  <a:lnTo>
                    <a:pt x="0" y="386812"/>
                  </a:lnTo>
                  <a:lnTo>
                    <a:pt x="22872" y="376102"/>
                  </a:lnTo>
                  <a:lnTo>
                    <a:pt x="75786" y="342954"/>
                  </a:lnTo>
                  <a:lnTo>
                    <a:pt x="135181" y="285840"/>
                  </a:lnTo>
                  <a:lnTo>
                    <a:pt x="177500" y="203235"/>
                  </a:lnTo>
                  <a:lnTo>
                    <a:pt x="187487" y="170424"/>
                  </a:lnTo>
                  <a:lnTo>
                    <a:pt x="201481" y="131438"/>
                  </a:lnTo>
                  <a:lnTo>
                    <a:pt x="219085" y="88583"/>
                  </a:lnTo>
                  <a:lnTo>
                    <a:pt x="239901" y="44168"/>
                  </a:lnTo>
                  <a:lnTo>
                    <a:pt x="264040" y="11648"/>
                  </a:lnTo>
                  <a:lnTo>
                    <a:pt x="291305" y="0"/>
                  </a:lnTo>
                  <a:lnTo>
                    <a:pt x="315456" y="6832"/>
                  </a:lnTo>
                  <a:lnTo>
                    <a:pt x="330257" y="29756"/>
                  </a:lnTo>
                  <a:lnTo>
                    <a:pt x="329468" y="66381"/>
                  </a:lnTo>
                  <a:lnTo>
                    <a:pt x="325835" y="112593"/>
                  </a:lnTo>
                  <a:lnTo>
                    <a:pt x="339694" y="143017"/>
                  </a:lnTo>
                  <a:lnTo>
                    <a:pt x="367628" y="157680"/>
                  </a:lnTo>
                  <a:lnTo>
                    <a:pt x="442029" y="157680"/>
                  </a:lnTo>
                  <a:lnTo>
                    <a:pt x="463423" y="173853"/>
                  </a:lnTo>
                  <a:lnTo>
                    <a:pt x="472297" y="199677"/>
                  </a:lnTo>
                  <a:lnTo>
                    <a:pt x="469385" y="228818"/>
                  </a:lnTo>
                  <a:lnTo>
                    <a:pt x="468996" y="255076"/>
                  </a:lnTo>
                  <a:lnTo>
                    <a:pt x="483505" y="273206"/>
                  </a:lnTo>
                  <a:lnTo>
                    <a:pt x="511494" y="276916"/>
                  </a:lnTo>
                  <a:lnTo>
                    <a:pt x="518902" y="276916"/>
                  </a:lnTo>
                  <a:lnTo>
                    <a:pt x="361683" y="358784"/>
                  </a:lnTo>
                  <a:lnTo>
                    <a:pt x="183609" y="393622"/>
                  </a:lnTo>
                  <a:close/>
                </a:path>
                <a:path w="551815" h="393700">
                  <a:moveTo>
                    <a:pt x="442029" y="157680"/>
                  </a:moveTo>
                  <a:lnTo>
                    <a:pt x="367628" y="157680"/>
                  </a:lnTo>
                  <a:lnTo>
                    <a:pt x="406218" y="156613"/>
                  </a:lnTo>
                  <a:lnTo>
                    <a:pt x="441739" y="157461"/>
                  </a:lnTo>
                  <a:lnTo>
                    <a:pt x="442029" y="157680"/>
                  </a:lnTo>
                  <a:close/>
                </a:path>
                <a:path w="551815" h="393700">
                  <a:moveTo>
                    <a:pt x="551548" y="259916"/>
                  </a:moveTo>
                  <a:close/>
                </a:path>
                <a:path w="551815" h="393700">
                  <a:moveTo>
                    <a:pt x="518902" y="276916"/>
                  </a:moveTo>
                  <a:lnTo>
                    <a:pt x="511494" y="276916"/>
                  </a:lnTo>
                  <a:lnTo>
                    <a:pt x="551548" y="259916"/>
                  </a:lnTo>
                  <a:lnTo>
                    <a:pt x="518902" y="276916"/>
                  </a:lnTo>
                  <a:close/>
                </a:path>
              </a:pathLst>
            </a:custGeom>
            <a:solidFill>
              <a:srgbClr val="FF93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72033" y="1089608"/>
              <a:ext cx="1057275" cy="1057275"/>
            </a:xfrm>
            <a:custGeom>
              <a:avLst/>
              <a:gdLst/>
              <a:ahLst/>
              <a:cxnLst/>
              <a:rect l="l" t="t" r="r" b="b"/>
              <a:pathLst>
                <a:path w="1057275" h="1057275">
                  <a:moveTo>
                    <a:pt x="1000442" y="528612"/>
                  </a:moveTo>
                  <a:lnTo>
                    <a:pt x="998169" y="482371"/>
                  </a:lnTo>
                  <a:lnTo>
                    <a:pt x="991374" y="436562"/>
                  </a:lnTo>
                  <a:lnTo>
                    <a:pt x="980122" y="391655"/>
                  </a:lnTo>
                  <a:lnTo>
                    <a:pt x="964526" y="348068"/>
                  </a:lnTo>
                  <a:lnTo>
                    <a:pt x="944740" y="306209"/>
                  </a:lnTo>
                  <a:lnTo>
                    <a:pt x="920927" y="266496"/>
                  </a:lnTo>
                  <a:lnTo>
                    <a:pt x="893356" y="229311"/>
                  </a:lnTo>
                  <a:lnTo>
                    <a:pt x="862266" y="195008"/>
                  </a:lnTo>
                  <a:lnTo>
                    <a:pt x="827951" y="163918"/>
                  </a:lnTo>
                  <a:lnTo>
                    <a:pt x="790765" y="136334"/>
                  </a:lnTo>
                  <a:lnTo>
                    <a:pt x="751065" y="112534"/>
                  </a:lnTo>
                  <a:lnTo>
                    <a:pt x="709206" y="92748"/>
                  </a:lnTo>
                  <a:lnTo>
                    <a:pt x="665619" y="77139"/>
                  </a:lnTo>
                  <a:lnTo>
                    <a:pt x="620699" y="65900"/>
                  </a:lnTo>
                  <a:lnTo>
                    <a:pt x="574903" y="59105"/>
                  </a:lnTo>
                  <a:lnTo>
                    <a:pt x="528662" y="56832"/>
                  </a:lnTo>
                  <a:lnTo>
                    <a:pt x="517080" y="56972"/>
                  </a:lnTo>
                  <a:lnTo>
                    <a:pt x="470916" y="60375"/>
                  </a:lnTo>
                  <a:lnTo>
                    <a:pt x="425297" y="68287"/>
                  </a:lnTo>
                  <a:lnTo>
                    <a:pt x="380669" y="80645"/>
                  </a:lnTo>
                  <a:lnTo>
                    <a:pt x="337477" y="97307"/>
                  </a:lnTo>
                  <a:lnTo>
                    <a:pt x="296125" y="118122"/>
                  </a:lnTo>
                  <a:lnTo>
                    <a:pt x="257009" y="142887"/>
                  </a:lnTo>
                  <a:lnTo>
                    <a:pt x="220510" y="171373"/>
                  </a:lnTo>
                  <a:lnTo>
                    <a:pt x="186982" y="203301"/>
                  </a:lnTo>
                  <a:lnTo>
                    <a:pt x="156743" y="238353"/>
                  </a:lnTo>
                  <a:lnTo>
                    <a:pt x="130086" y="276212"/>
                  </a:lnTo>
                  <a:lnTo>
                    <a:pt x="107264" y="316496"/>
                  </a:lnTo>
                  <a:lnTo>
                    <a:pt x="88493" y="358825"/>
                  </a:lnTo>
                  <a:lnTo>
                    <a:pt x="73977" y="402780"/>
                  </a:lnTo>
                  <a:lnTo>
                    <a:pt x="63830" y="447954"/>
                  </a:lnTo>
                  <a:lnTo>
                    <a:pt x="58166" y="493903"/>
                  </a:lnTo>
                  <a:lnTo>
                    <a:pt x="56883" y="528612"/>
                  </a:lnTo>
                  <a:lnTo>
                    <a:pt x="57035" y="540194"/>
                  </a:lnTo>
                  <a:lnTo>
                    <a:pt x="60439" y="586359"/>
                  </a:lnTo>
                  <a:lnTo>
                    <a:pt x="68351" y="631977"/>
                  </a:lnTo>
                  <a:lnTo>
                    <a:pt x="80695" y="676592"/>
                  </a:lnTo>
                  <a:lnTo>
                    <a:pt x="97358" y="719797"/>
                  </a:lnTo>
                  <a:lnTo>
                    <a:pt x="118173" y="761149"/>
                  </a:lnTo>
                  <a:lnTo>
                    <a:pt x="142951" y="800265"/>
                  </a:lnTo>
                  <a:lnTo>
                    <a:pt x="171437" y="836764"/>
                  </a:lnTo>
                  <a:lnTo>
                    <a:pt x="203352" y="870292"/>
                  </a:lnTo>
                  <a:lnTo>
                    <a:pt x="238417" y="900531"/>
                  </a:lnTo>
                  <a:lnTo>
                    <a:pt x="276263" y="927188"/>
                  </a:lnTo>
                  <a:lnTo>
                    <a:pt x="316547" y="950010"/>
                  </a:lnTo>
                  <a:lnTo>
                    <a:pt x="358876" y="968768"/>
                  </a:lnTo>
                  <a:lnTo>
                    <a:pt x="402844" y="983297"/>
                  </a:lnTo>
                  <a:lnTo>
                    <a:pt x="448017" y="993444"/>
                  </a:lnTo>
                  <a:lnTo>
                    <a:pt x="493966" y="999109"/>
                  </a:lnTo>
                  <a:lnTo>
                    <a:pt x="528662" y="1000379"/>
                  </a:lnTo>
                  <a:lnTo>
                    <a:pt x="540245" y="1000239"/>
                  </a:lnTo>
                  <a:lnTo>
                    <a:pt x="586422" y="996835"/>
                  </a:lnTo>
                  <a:lnTo>
                    <a:pt x="632040" y="988923"/>
                  </a:lnTo>
                  <a:lnTo>
                    <a:pt x="676656" y="976566"/>
                  </a:lnTo>
                  <a:lnTo>
                    <a:pt x="719848" y="959904"/>
                  </a:lnTo>
                  <a:lnTo>
                    <a:pt x="761199" y="939088"/>
                  </a:lnTo>
                  <a:lnTo>
                    <a:pt x="800315" y="914323"/>
                  </a:lnTo>
                  <a:lnTo>
                    <a:pt x="836815" y="885837"/>
                  </a:lnTo>
                  <a:lnTo>
                    <a:pt x="870356" y="853909"/>
                  </a:lnTo>
                  <a:lnTo>
                    <a:pt x="900595" y="818857"/>
                  </a:lnTo>
                  <a:lnTo>
                    <a:pt x="927252" y="780999"/>
                  </a:lnTo>
                  <a:lnTo>
                    <a:pt x="950074" y="740714"/>
                  </a:lnTo>
                  <a:lnTo>
                    <a:pt x="968832" y="698398"/>
                  </a:lnTo>
                  <a:lnTo>
                    <a:pt x="983348" y="654431"/>
                  </a:lnTo>
                  <a:lnTo>
                    <a:pt x="993495" y="609257"/>
                  </a:lnTo>
                  <a:lnTo>
                    <a:pt x="999159" y="563308"/>
                  </a:lnTo>
                  <a:lnTo>
                    <a:pt x="1000442" y="528612"/>
                  </a:lnTo>
                  <a:close/>
                </a:path>
                <a:path w="1057275" h="1057275">
                  <a:moveTo>
                    <a:pt x="1057275" y="528612"/>
                  </a:moveTo>
                  <a:lnTo>
                    <a:pt x="1055116" y="480568"/>
                  </a:lnTo>
                  <a:lnTo>
                    <a:pt x="1048753" y="433717"/>
                  </a:lnTo>
                  <a:lnTo>
                    <a:pt x="1038364" y="388251"/>
                  </a:lnTo>
                  <a:lnTo>
                    <a:pt x="1024153" y="344347"/>
                  </a:lnTo>
                  <a:lnTo>
                    <a:pt x="1021054" y="337045"/>
                  </a:lnTo>
                  <a:lnTo>
                    <a:pt x="1021054" y="528612"/>
                  </a:lnTo>
                  <a:lnTo>
                    <a:pt x="1018794" y="575970"/>
                  </a:lnTo>
                  <a:lnTo>
                    <a:pt x="1012151" y="622071"/>
                  </a:lnTo>
                  <a:lnTo>
                    <a:pt x="1001344" y="666699"/>
                  </a:lnTo>
                  <a:lnTo>
                    <a:pt x="986574" y="709663"/>
                  </a:lnTo>
                  <a:lnTo>
                    <a:pt x="968057" y="750735"/>
                  </a:lnTo>
                  <a:lnTo>
                    <a:pt x="945984" y="789711"/>
                  </a:lnTo>
                  <a:lnTo>
                    <a:pt x="920584" y="826389"/>
                  </a:lnTo>
                  <a:lnTo>
                    <a:pt x="892048" y="860564"/>
                  </a:lnTo>
                  <a:lnTo>
                    <a:pt x="860590" y="892022"/>
                  </a:lnTo>
                  <a:lnTo>
                    <a:pt x="826414" y="920559"/>
                  </a:lnTo>
                  <a:lnTo>
                    <a:pt x="789724" y="945959"/>
                  </a:lnTo>
                  <a:lnTo>
                    <a:pt x="750747" y="968032"/>
                  </a:lnTo>
                  <a:lnTo>
                    <a:pt x="709676" y="986548"/>
                  </a:lnTo>
                  <a:lnTo>
                    <a:pt x="666711" y="1001318"/>
                  </a:lnTo>
                  <a:lnTo>
                    <a:pt x="622084" y="1012113"/>
                  </a:lnTo>
                  <a:lnTo>
                    <a:pt x="575983" y="1018755"/>
                  </a:lnTo>
                  <a:lnTo>
                    <a:pt x="528624" y="1021016"/>
                  </a:lnTo>
                  <a:lnTo>
                    <a:pt x="481279" y="1018755"/>
                  </a:lnTo>
                  <a:lnTo>
                    <a:pt x="435190" y="1012113"/>
                  </a:lnTo>
                  <a:lnTo>
                    <a:pt x="390563" y="1001318"/>
                  </a:lnTo>
                  <a:lnTo>
                    <a:pt x="347611" y="986548"/>
                  </a:lnTo>
                  <a:lnTo>
                    <a:pt x="306552" y="968032"/>
                  </a:lnTo>
                  <a:lnTo>
                    <a:pt x="267563" y="945959"/>
                  </a:lnTo>
                  <a:lnTo>
                    <a:pt x="230886" y="920559"/>
                  </a:lnTo>
                  <a:lnTo>
                    <a:pt x="196710" y="892022"/>
                  </a:lnTo>
                  <a:lnTo>
                    <a:pt x="165252" y="860564"/>
                  </a:lnTo>
                  <a:lnTo>
                    <a:pt x="136715" y="826389"/>
                  </a:lnTo>
                  <a:lnTo>
                    <a:pt x="111302" y="789711"/>
                  </a:lnTo>
                  <a:lnTo>
                    <a:pt x="89230" y="750735"/>
                  </a:lnTo>
                  <a:lnTo>
                    <a:pt x="70713" y="709663"/>
                  </a:lnTo>
                  <a:lnTo>
                    <a:pt x="55943" y="666711"/>
                  </a:lnTo>
                  <a:lnTo>
                    <a:pt x="45135" y="622071"/>
                  </a:lnTo>
                  <a:lnTo>
                    <a:pt x="38493" y="575970"/>
                  </a:lnTo>
                  <a:lnTo>
                    <a:pt x="36233" y="528612"/>
                  </a:lnTo>
                  <a:lnTo>
                    <a:pt x="38493" y="481266"/>
                  </a:lnTo>
                  <a:lnTo>
                    <a:pt x="45135" y="435178"/>
                  </a:lnTo>
                  <a:lnTo>
                    <a:pt x="55943" y="390550"/>
                  </a:lnTo>
                  <a:lnTo>
                    <a:pt x="70713" y="347599"/>
                  </a:lnTo>
                  <a:lnTo>
                    <a:pt x="89230" y="306527"/>
                  </a:lnTo>
                  <a:lnTo>
                    <a:pt x="111302" y="267550"/>
                  </a:lnTo>
                  <a:lnTo>
                    <a:pt x="136715" y="230873"/>
                  </a:lnTo>
                  <a:lnTo>
                    <a:pt x="165252" y="196697"/>
                  </a:lnTo>
                  <a:lnTo>
                    <a:pt x="196710" y="165239"/>
                  </a:lnTo>
                  <a:lnTo>
                    <a:pt x="230886" y="136702"/>
                  </a:lnTo>
                  <a:lnTo>
                    <a:pt x="267563" y="111290"/>
                  </a:lnTo>
                  <a:lnTo>
                    <a:pt x="306539" y="89230"/>
                  </a:lnTo>
                  <a:lnTo>
                    <a:pt x="347611" y="70700"/>
                  </a:lnTo>
                  <a:lnTo>
                    <a:pt x="390563" y="55930"/>
                  </a:lnTo>
                  <a:lnTo>
                    <a:pt x="435178" y="45123"/>
                  </a:lnTo>
                  <a:lnTo>
                    <a:pt x="481279" y="38493"/>
                  </a:lnTo>
                  <a:lnTo>
                    <a:pt x="528624" y="36233"/>
                  </a:lnTo>
                  <a:lnTo>
                    <a:pt x="575983" y="38493"/>
                  </a:lnTo>
                  <a:lnTo>
                    <a:pt x="622084" y="45123"/>
                  </a:lnTo>
                  <a:lnTo>
                    <a:pt x="666711" y="55930"/>
                  </a:lnTo>
                  <a:lnTo>
                    <a:pt x="709676" y="70700"/>
                  </a:lnTo>
                  <a:lnTo>
                    <a:pt x="750747" y="89230"/>
                  </a:lnTo>
                  <a:lnTo>
                    <a:pt x="789724" y="111290"/>
                  </a:lnTo>
                  <a:lnTo>
                    <a:pt x="826414" y="136702"/>
                  </a:lnTo>
                  <a:lnTo>
                    <a:pt x="860590" y="165239"/>
                  </a:lnTo>
                  <a:lnTo>
                    <a:pt x="892048" y="196697"/>
                  </a:lnTo>
                  <a:lnTo>
                    <a:pt x="920597" y="230873"/>
                  </a:lnTo>
                  <a:lnTo>
                    <a:pt x="945997" y="267550"/>
                  </a:lnTo>
                  <a:lnTo>
                    <a:pt x="968070" y="306527"/>
                  </a:lnTo>
                  <a:lnTo>
                    <a:pt x="986586" y="347599"/>
                  </a:lnTo>
                  <a:lnTo>
                    <a:pt x="1001356" y="390550"/>
                  </a:lnTo>
                  <a:lnTo>
                    <a:pt x="1012164" y="435178"/>
                  </a:lnTo>
                  <a:lnTo>
                    <a:pt x="1018794" y="481266"/>
                  </a:lnTo>
                  <a:lnTo>
                    <a:pt x="1021054" y="528612"/>
                  </a:lnTo>
                  <a:lnTo>
                    <a:pt x="1021054" y="337045"/>
                  </a:lnTo>
                  <a:lnTo>
                    <a:pt x="984999" y="262013"/>
                  </a:lnTo>
                  <a:lnTo>
                    <a:pt x="960437" y="223964"/>
                  </a:lnTo>
                  <a:lnTo>
                    <a:pt x="932789" y="188226"/>
                  </a:lnTo>
                  <a:lnTo>
                    <a:pt x="902258" y="155003"/>
                  </a:lnTo>
                  <a:lnTo>
                    <a:pt x="869035" y="124472"/>
                  </a:lnTo>
                  <a:lnTo>
                    <a:pt x="833297" y="96837"/>
                  </a:lnTo>
                  <a:lnTo>
                    <a:pt x="795235" y="72275"/>
                  </a:lnTo>
                  <a:lnTo>
                    <a:pt x="755040" y="50977"/>
                  </a:lnTo>
                  <a:lnTo>
                    <a:pt x="720242" y="36233"/>
                  </a:lnTo>
                  <a:lnTo>
                    <a:pt x="712901" y="33121"/>
                  </a:lnTo>
                  <a:lnTo>
                    <a:pt x="668997" y="18910"/>
                  </a:lnTo>
                  <a:lnTo>
                    <a:pt x="623531" y="8534"/>
                  </a:lnTo>
                  <a:lnTo>
                    <a:pt x="576668" y="2171"/>
                  </a:lnTo>
                  <a:lnTo>
                    <a:pt x="528624" y="0"/>
                  </a:lnTo>
                  <a:lnTo>
                    <a:pt x="480568" y="2171"/>
                  </a:lnTo>
                  <a:lnTo>
                    <a:pt x="433717" y="8534"/>
                  </a:lnTo>
                  <a:lnTo>
                    <a:pt x="388251" y="18910"/>
                  </a:lnTo>
                  <a:lnTo>
                    <a:pt x="344347" y="33121"/>
                  </a:lnTo>
                  <a:lnTo>
                    <a:pt x="302209" y="50977"/>
                  </a:lnTo>
                  <a:lnTo>
                    <a:pt x="262013" y="72275"/>
                  </a:lnTo>
                  <a:lnTo>
                    <a:pt x="223964" y="96837"/>
                  </a:lnTo>
                  <a:lnTo>
                    <a:pt x="188226" y="124472"/>
                  </a:lnTo>
                  <a:lnTo>
                    <a:pt x="155003" y="155003"/>
                  </a:lnTo>
                  <a:lnTo>
                    <a:pt x="124472" y="188226"/>
                  </a:lnTo>
                  <a:lnTo>
                    <a:pt x="96837" y="223964"/>
                  </a:lnTo>
                  <a:lnTo>
                    <a:pt x="72275" y="262013"/>
                  </a:lnTo>
                  <a:lnTo>
                    <a:pt x="50977" y="302209"/>
                  </a:lnTo>
                  <a:lnTo>
                    <a:pt x="33134" y="344347"/>
                  </a:lnTo>
                  <a:lnTo>
                    <a:pt x="18923" y="388251"/>
                  </a:lnTo>
                  <a:lnTo>
                    <a:pt x="8534" y="433717"/>
                  </a:lnTo>
                  <a:lnTo>
                    <a:pt x="2171" y="480568"/>
                  </a:lnTo>
                  <a:lnTo>
                    <a:pt x="0" y="528612"/>
                  </a:lnTo>
                  <a:lnTo>
                    <a:pt x="2171" y="576668"/>
                  </a:lnTo>
                  <a:lnTo>
                    <a:pt x="8534" y="623519"/>
                  </a:lnTo>
                  <a:lnTo>
                    <a:pt x="18923" y="668997"/>
                  </a:lnTo>
                  <a:lnTo>
                    <a:pt x="33134" y="712889"/>
                  </a:lnTo>
                  <a:lnTo>
                    <a:pt x="50977" y="755040"/>
                  </a:lnTo>
                  <a:lnTo>
                    <a:pt x="72275" y="795235"/>
                  </a:lnTo>
                  <a:lnTo>
                    <a:pt x="96837" y="833285"/>
                  </a:lnTo>
                  <a:lnTo>
                    <a:pt x="124472" y="869022"/>
                  </a:lnTo>
                  <a:lnTo>
                    <a:pt x="155003" y="902246"/>
                  </a:lnTo>
                  <a:lnTo>
                    <a:pt x="188226" y="932776"/>
                  </a:lnTo>
                  <a:lnTo>
                    <a:pt x="223964" y="960412"/>
                  </a:lnTo>
                  <a:lnTo>
                    <a:pt x="262013" y="984973"/>
                  </a:lnTo>
                  <a:lnTo>
                    <a:pt x="302209" y="1006271"/>
                  </a:lnTo>
                  <a:lnTo>
                    <a:pt x="344347" y="1024128"/>
                  </a:lnTo>
                  <a:lnTo>
                    <a:pt x="388251" y="1038326"/>
                  </a:lnTo>
                  <a:lnTo>
                    <a:pt x="433717" y="1048715"/>
                  </a:lnTo>
                  <a:lnTo>
                    <a:pt x="480568" y="1055077"/>
                  </a:lnTo>
                  <a:lnTo>
                    <a:pt x="528624" y="1057249"/>
                  </a:lnTo>
                  <a:lnTo>
                    <a:pt x="576681" y="1055077"/>
                  </a:lnTo>
                  <a:lnTo>
                    <a:pt x="623531" y="1048715"/>
                  </a:lnTo>
                  <a:lnTo>
                    <a:pt x="669010" y="1038326"/>
                  </a:lnTo>
                  <a:lnTo>
                    <a:pt x="712914" y="1024128"/>
                  </a:lnTo>
                  <a:lnTo>
                    <a:pt x="720255" y="1021016"/>
                  </a:lnTo>
                  <a:lnTo>
                    <a:pt x="755053" y="1006271"/>
                  </a:lnTo>
                  <a:lnTo>
                    <a:pt x="795248" y="984973"/>
                  </a:lnTo>
                  <a:lnTo>
                    <a:pt x="833310" y="960412"/>
                  </a:lnTo>
                  <a:lnTo>
                    <a:pt x="869048" y="932776"/>
                  </a:lnTo>
                  <a:lnTo>
                    <a:pt x="902271" y="902246"/>
                  </a:lnTo>
                  <a:lnTo>
                    <a:pt x="932802" y="869022"/>
                  </a:lnTo>
                  <a:lnTo>
                    <a:pt x="960437" y="833285"/>
                  </a:lnTo>
                  <a:lnTo>
                    <a:pt x="985012" y="795235"/>
                  </a:lnTo>
                  <a:lnTo>
                    <a:pt x="1006309" y="755040"/>
                  </a:lnTo>
                  <a:lnTo>
                    <a:pt x="1024153" y="712889"/>
                  </a:lnTo>
                  <a:lnTo>
                    <a:pt x="1038364" y="668997"/>
                  </a:lnTo>
                  <a:lnTo>
                    <a:pt x="1048753" y="623519"/>
                  </a:lnTo>
                  <a:lnTo>
                    <a:pt x="1055116" y="576668"/>
                  </a:lnTo>
                  <a:lnTo>
                    <a:pt x="1057275" y="528612"/>
                  </a:lnTo>
                  <a:close/>
                </a:path>
              </a:pathLst>
            </a:custGeom>
            <a:solidFill>
              <a:srgbClr val="5CE6A7">
                <a:alpha val="4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16126" y="1301746"/>
              <a:ext cx="391795" cy="626745"/>
            </a:xfrm>
            <a:custGeom>
              <a:avLst/>
              <a:gdLst/>
              <a:ahLst/>
              <a:cxnLst/>
              <a:rect l="l" t="t" r="r" b="b"/>
              <a:pathLst>
                <a:path w="391794" h="626744">
                  <a:moveTo>
                    <a:pt x="390916" y="626202"/>
                  </a:moveTo>
                  <a:lnTo>
                    <a:pt x="7570" y="624997"/>
                  </a:lnTo>
                  <a:lnTo>
                    <a:pt x="8098" y="467516"/>
                  </a:lnTo>
                  <a:lnTo>
                    <a:pt x="42068" y="467590"/>
                  </a:lnTo>
                  <a:lnTo>
                    <a:pt x="52591" y="466753"/>
                  </a:lnTo>
                  <a:lnTo>
                    <a:pt x="83604" y="438684"/>
                  </a:lnTo>
                  <a:lnTo>
                    <a:pt x="87024" y="218506"/>
                  </a:lnTo>
                  <a:lnTo>
                    <a:pt x="0" y="218221"/>
                  </a:lnTo>
                  <a:lnTo>
                    <a:pt x="380" y="78122"/>
                  </a:lnTo>
                  <a:lnTo>
                    <a:pt x="39690" y="74654"/>
                  </a:lnTo>
                  <a:lnTo>
                    <a:pt x="77974" y="62484"/>
                  </a:lnTo>
                  <a:lnTo>
                    <a:pt x="111745" y="30745"/>
                  </a:lnTo>
                  <a:lnTo>
                    <a:pt x="118277" y="0"/>
                  </a:lnTo>
                  <a:lnTo>
                    <a:pt x="314856" y="676"/>
                  </a:lnTo>
                  <a:lnTo>
                    <a:pt x="313513" y="422613"/>
                  </a:lnTo>
                  <a:lnTo>
                    <a:pt x="314321" y="435604"/>
                  </a:lnTo>
                  <a:lnTo>
                    <a:pt x="316861" y="446126"/>
                  </a:lnTo>
                  <a:lnTo>
                    <a:pt x="352284" y="468028"/>
                  </a:lnTo>
                  <a:lnTo>
                    <a:pt x="391519" y="468690"/>
                  </a:lnTo>
                  <a:lnTo>
                    <a:pt x="390916" y="626202"/>
                  </a:lnTo>
                  <a:close/>
                </a:path>
              </a:pathLst>
            </a:custGeom>
            <a:solidFill>
              <a:srgbClr val="FFFFFF">
                <a:alpha val="4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13691" y="1068280"/>
              <a:ext cx="1104899" cy="1104866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5556250">
              <a:lnSpc>
                <a:spcPct val="100000"/>
              </a:lnSpc>
              <a:spcBef>
                <a:spcPts val="105"/>
              </a:spcBef>
            </a:pPr>
            <a:r>
              <a:rPr dirty="0" spc="800"/>
              <a:t>M</a:t>
            </a:r>
            <a:r>
              <a:rPr dirty="0" spc="1105"/>
              <a:t>A</a:t>
            </a:r>
            <a:r>
              <a:rPr dirty="0" spc="700"/>
              <a:t>N</a:t>
            </a:r>
            <a:r>
              <a:rPr dirty="0" spc="1070"/>
              <a:t>I</a:t>
            </a:r>
            <a:r>
              <a:rPr dirty="0" spc="95"/>
              <a:t>P</a:t>
            </a:r>
            <a:r>
              <a:rPr dirty="0" spc="195"/>
              <a:t>U</a:t>
            </a:r>
            <a:r>
              <a:rPr dirty="0" spc="30"/>
              <a:t>L</a:t>
            </a:r>
            <a:r>
              <a:rPr dirty="0" spc="1105"/>
              <a:t>A</a:t>
            </a:r>
            <a:r>
              <a:rPr dirty="0" spc="365"/>
              <a:t>T</a:t>
            </a:r>
            <a:r>
              <a:rPr dirty="0" spc="-720"/>
              <a:t>E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539316" y="1111015"/>
            <a:ext cx="2919095" cy="887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650" spc="370" b="1">
                <a:solidFill>
                  <a:srgbClr val="EFF1F4"/>
                </a:solidFill>
                <a:latin typeface="Arial"/>
                <a:cs typeface="Arial"/>
              </a:rPr>
              <a:t>S</a:t>
            </a:r>
            <a:r>
              <a:rPr dirty="0" sz="5650" spc="-65" b="1">
                <a:solidFill>
                  <a:srgbClr val="EFF1F4"/>
                </a:solidFill>
                <a:latin typeface="Arial"/>
                <a:cs typeface="Arial"/>
              </a:rPr>
              <a:t>E</a:t>
            </a:r>
            <a:r>
              <a:rPr dirty="0" sz="5650" spc="30" b="1">
                <a:solidFill>
                  <a:srgbClr val="EFF1F4"/>
                </a:solidFill>
                <a:latin typeface="Arial"/>
                <a:cs typeface="Arial"/>
              </a:rPr>
              <a:t>L</a:t>
            </a:r>
            <a:r>
              <a:rPr dirty="0" sz="5650" spc="-65" b="1">
                <a:solidFill>
                  <a:srgbClr val="EFF1F4"/>
                </a:solidFill>
                <a:latin typeface="Arial"/>
                <a:cs typeface="Arial"/>
              </a:rPr>
              <a:t>E</a:t>
            </a:r>
            <a:r>
              <a:rPr dirty="0" sz="5650" spc="505" b="1">
                <a:solidFill>
                  <a:srgbClr val="EFF1F4"/>
                </a:solidFill>
                <a:latin typeface="Arial"/>
                <a:cs typeface="Arial"/>
              </a:rPr>
              <a:t>C</a:t>
            </a:r>
            <a:r>
              <a:rPr dirty="0" sz="5650" spc="-290" b="1">
                <a:solidFill>
                  <a:srgbClr val="EFF1F4"/>
                </a:solidFill>
                <a:latin typeface="Arial"/>
                <a:cs typeface="Arial"/>
              </a:rPr>
              <a:t>T</a:t>
            </a:r>
            <a:endParaRPr sz="5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800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0931" y="2128669"/>
            <a:ext cx="87577" cy="8757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0931" y="2593505"/>
            <a:ext cx="87577" cy="875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0931" y="3058342"/>
            <a:ext cx="87577" cy="875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0931" y="3523178"/>
            <a:ext cx="87577" cy="8757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0931" y="3988014"/>
            <a:ext cx="87577" cy="875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0931" y="4452851"/>
            <a:ext cx="87577" cy="8757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0931" y="4917687"/>
            <a:ext cx="87577" cy="8757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0931" y="5382523"/>
            <a:ext cx="87577" cy="8757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0931" y="5847360"/>
            <a:ext cx="87577" cy="8757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121807" y="1845650"/>
            <a:ext cx="2235835" cy="42094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5"/>
              </a:spcBef>
            </a:pPr>
            <a:r>
              <a:rPr dirty="0" sz="2600" spc="-20">
                <a:solidFill>
                  <a:srgbClr val="EFF1F4"/>
                </a:solidFill>
                <a:latin typeface="Arial MT"/>
                <a:cs typeface="Arial MT"/>
              </a:rPr>
              <a:t>innerText </a:t>
            </a:r>
            <a:r>
              <a:rPr dirty="0" sz="2600" spc="-1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2600" spc="30">
                <a:solidFill>
                  <a:srgbClr val="EFF1F4"/>
                </a:solidFill>
                <a:latin typeface="Arial MT"/>
                <a:cs typeface="Arial MT"/>
              </a:rPr>
              <a:t>textContent </a:t>
            </a:r>
            <a:r>
              <a:rPr dirty="0" sz="2600" spc="3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2600" spc="-50">
                <a:solidFill>
                  <a:srgbClr val="EFF1F4"/>
                </a:solidFill>
                <a:latin typeface="Arial MT"/>
                <a:cs typeface="Arial MT"/>
              </a:rPr>
              <a:t>innerHTML </a:t>
            </a:r>
            <a:r>
              <a:rPr dirty="0" sz="2600" spc="-4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2600">
                <a:solidFill>
                  <a:srgbClr val="EFF1F4"/>
                </a:solidFill>
                <a:latin typeface="Arial MT"/>
                <a:cs typeface="Arial MT"/>
              </a:rPr>
              <a:t>value </a:t>
            </a:r>
            <a:r>
              <a:rPr dirty="0" sz="2600" spc="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2600" spc="-30">
                <a:solidFill>
                  <a:srgbClr val="EFF1F4"/>
                </a:solidFill>
                <a:latin typeface="Arial MT"/>
                <a:cs typeface="Arial MT"/>
              </a:rPr>
              <a:t>parentElement </a:t>
            </a:r>
            <a:r>
              <a:rPr dirty="0" sz="2600" spc="-2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2600">
                <a:solidFill>
                  <a:srgbClr val="EFF1F4"/>
                </a:solidFill>
                <a:latin typeface="Arial MT"/>
                <a:cs typeface="Arial MT"/>
              </a:rPr>
              <a:t>children </a:t>
            </a:r>
            <a:r>
              <a:rPr dirty="0" sz="2600" spc="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2600" spc="-10">
                <a:solidFill>
                  <a:srgbClr val="EFF1F4"/>
                </a:solidFill>
                <a:latin typeface="Arial MT"/>
                <a:cs typeface="Arial MT"/>
              </a:rPr>
              <a:t>nextSibling </a:t>
            </a:r>
            <a:r>
              <a:rPr dirty="0" sz="2600" spc="-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2600" spc="25">
                <a:solidFill>
                  <a:srgbClr val="EFF1F4"/>
                </a:solidFill>
                <a:latin typeface="Arial MT"/>
                <a:cs typeface="Arial MT"/>
              </a:rPr>
              <a:t>p</a:t>
            </a:r>
            <a:r>
              <a:rPr dirty="0" sz="2600" spc="114">
                <a:solidFill>
                  <a:srgbClr val="EFF1F4"/>
                </a:solidFill>
                <a:latin typeface="Arial MT"/>
                <a:cs typeface="Arial MT"/>
              </a:rPr>
              <a:t>r</a:t>
            </a:r>
            <a:r>
              <a:rPr dirty="0" sz="2600" spc="-65">
                <a:solidFill>
                  <a:srgbClr val="EFF1F4"/>
                </a:solidFill>
                <a:latin typeface="Arial MT"/>
                <a:cs typeface="Arial MT"/>
              </a:rPr>
              <a:t>e</a:t>
            </a:r>
            <a:r>
              <a:rPr dirty="0" sz="2600" spc="140">
                <a:solidFill>
                  <a:srgbClr val="EFF1F4"/>
                </a:solidFill>
                <a:latin typeface="Arial MT"/>
                <a:cs typeface="Arial MT"/>
              </a:rPr>
              <a:t>v</a:t>
            </a:r>
            <a:r>
              <a:rPr dirty="0" sz="2600" spc="-35">
                <a:solidFill>
                  <a:srgbClr val="EFF1F4"/>
                </a:solidFill>
                <a:latin typeface="Arial MT"/>
                <a:cs typeface="Arial MT"/>
              </a:rPr>
              <a:t>i</a:t>
            </a:r>
            <a:r>
              <a:rPr dirty="0" sz="2600" spc="-70">
                <a:solidFill>
                  <a:srgbClr val="EFF1F4"/>
                </a:solidFill>
                <a:latin typeface="Arial MT"/>
                <a:cs typeface="Arial MT"/>
              </a:rPr>
              <a:t>o</a:t>
            </a:r>
            <a:r>
              <a:rPr dirty="0" sz="2600" spc="-50">
                <a:solidFill>
                  <a:srgbClr val="EFF1F4"/>
                </a:solidFill>
                <a:latin typeface="Arial MT"/>
                <a:cs typeface="Arial MT"/>
              </a:rPr>
              <a:t>u</a:t>
            </a:r>
            <a:r>
              <a:rPr dirty="0" sz="2600" spc="-180">
                <a:solidFill>
                  <a:srgbClr val="EFF1F4"/>
                </a:solidFill>
                <a:latin typeface="Arial MT"/>
                <a:cs typeface="Arial MT"/>
              </a:rPr>
              <a:t>s</a:t>
            </a:r>
            <a:r>
              <a:rPr dirty="0" sz="2600" spc="-225">
                <a:solidFill>
                  <a:srgbClr val="EFF1F4"/>
                </a:solidFill>
                <a:latin typeface="Arial MT"/>
                <a:cs typeface="Arial MT"/>
              </a:rPr>
              <a:t>S</a:t>
            </a:r>
            <a:r>
              <a:rPr dirty="0" sz="2600" spc="-35">
                <a:solidFill>
                  <a:srgbClr val="EFF1F4"/>
                </a:solidFill>
                <a:latin typeface="Arial MT"/>
                <a:cs typeface="Arial MT"/>
              </a:rPr>
              <a:t>i</a:t>
            </a:r>
            <a:r>
              <a:rPr dirty="0" sz="2600" spc="75">
                <a:solidFill>
                  <a:srgbClr val="EFF1F4"/>
                </a:solidFill>
                <a:latin typeface="Arial MT"/>
                <a:cs typeface="Arial MT"/>
              </a:rPr>
              <a:t>b</a:t>
            </a:r>
            <a:r>
              <a:rPr dirty="0" sz="2600" spc="-30">
                <a:solidFill>
                  <a:srgbClr val="EFF1F4"/>
                </a:solidFill>
                <a:latin typeface="Arial MT"/>
                <a:cs typeface="Arial MT"/>
              </a:rPr>
              <a:t>l</a:t>
            </a:r>
            <a:r>
              <a:rPr dirty="0" sz="2600" spc="-35">
                <a:solidFill>
                  <a:srgbClr val="EFF1F4"/>
                </a:solidFill>
                <a:latin typeface="Arial MT"/>
                <a:cs typeface="Arial MT"/>
              </a:rPr>
              <a:t>i</a:t>
            </a:r>
            <a:r>
              <a:rPr dirty="0" sz="2600" spc="-55">
                <a:solidFill>
                  <a:srgbClr val="EFF1F4"/>
                </a:solidFill>
                <a:latin typeface="Arial MT"/>
                <a:cs typeface="Arial MT"/>
              </a:rPr>
              <a:t>n</a:t>
            </a:r>
            <a:r>
              <a:rPr dirty="0" sz="2600" spc="65">
                <a:solidFill>
                  <a:srgbClr val="EFF1F4"/>
                </a:solidFill>
                <a:latin typeface="Arial MT"/>
                <a:cs typeface="Arial MT"/>
              </a:rPr>
              <a:t>g  </a:t>
            </a:r>
            <a:r>
              <a:rPr dirty="0" sz="2600">
                <a:solidFill>
                  <a:srgbClr val="EFF1F4"/>
                </a:solidFill>
                <a:latin typeface="Arial MT"/>
                <a:cs typeface="Arial MT"/>
              </a:rPr>
              <a:t>style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766" y="2125053"/>
            <a:ext cx="85774" cy="857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766" y="2580318"/>
            <a:ext cx="85774" cy="857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766" y="3035583"/>
            <a:ext cx="85774" cy="857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766" y="3490848"/>
            <a:ext cx="85774" cy="857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766" y="3946114"/>
            <a:ext cx="85774" cy="857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766" y="4401379"/>
            <a:ext cx="85774" cy="857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766" y="4856644"/>
            <a:ext cx="85774" cy="8577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766" y="5311909"/>
            <a:ext cx="85774" cy="8577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766" y="5767173"/>
            <a:ext cx="85774" cy="8577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020038" y="1847601"/>
            <a:ext cx="2069464" cy="412305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95"/>
              </a:spcBef>
            </a:pPr>
            <a:r>
              <a:rPr dirty="0" sz="2550" spc="-60">
                <a:solidFill>
                  <a:srgbClr val="EFF1F4"/>
                </a:solidFill>
                <a:latin typeface="Arial MT"/>
                <a:cs typeface="Arial MT"/>
              </a:rPr>
              <a:t>classList </a:t>
            </a:r>
            <a:r>
              <a:rPr dirty="0" sz="2550" spc="-5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2550" spc="45">
                <a:solidFill>
                  <a:srgbClr val="EFF1F4"/>
                </a:solidFill>
                <a:latin typeface="Arial MT"/>
                <a:cs typeface="Arial MT"/>
              </a:rPr>
              <a:t>getAttribute() </a:t>
            </a:r>
            <a:r>
              <a:rPr dirty="0" sz="2550" spc="-69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2550" spc="30">
                <a:solidFill>
                  <a:srgbClr val="EFF1F4"/>
                </a:solidFill>
                <a:latin typeface="Arial MT"/>
                <a:cs typeface="Arial MT"/>
              </a:rPr>
              <a:t>setAttribute() </a:t>
            </a:r>
            <a:r>
              <a:rPr dirty="0" sz="2550" spc="3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2550" spc="-30">
                <a:solidFill>
                  <a:srgbClr val="EFF1F4"/>
                </a:solidFill>
                <a:latin typeface="Arial MT"/>
                <a:cs typeface="Arial MT"/>
              </a:rPr>
              <a:t>appendChild() </a:t>
            </a:r>
            <a:r>
              <a:rPr dirty="0" sz="2550" spc="-69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2550" spc="-30">
                <a:solidFill>
                  <a:srgbClr val="EFF1F4"/>
                </a:solidFill>
                <a:latin typeface="Arial MT"/>
                <a:cs typeface="Arial MT"/>
              </a:rPr>
              <a:t>append() </a:t>
            </a:r>
            <a:r>
              <a:rPr dirty="0" sz="2550" spc="-2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2550" spc="-20">
                <a:solidFill>
                  <a:srgbClr val="EFF1F4"/>
                </a:solidFill>
                <a:latin typeface="Arial MT"/>
                <a:cs typeface="Arial MT"/>
              </a:rPr>
              <a:t>prepend() </a:t>
            </a:r>
            <a:r>
              <a:rPr dirty="0" sz="2550" spc="-1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2550" spc="-40">
                <a:solidFill>
                  <a:srgbClr val="EFF1F4"/>
                </a:solidFill>
                <a:latin typeface="Arial MT"/>
                <a:cs typeface="Arial MT"/>
              </a:rPr>
              <a:t>removeChild() </a:t>
            </a:r>
            <a:r>
              <a:rPr dirty="0" sz="2550" spc="-69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2550" spc="-50">
                <a:solidFill>
                  <a:srgbClr val="EFF1F4"/>
                </a:solidFill>
                <a:latin typeface="Arial MT"/>
                <a:cs typeface="Arial MT"/>
              </a:rPr>
              <a:t>remove() </a:t>
            </a:r>
            <a:r>
              <a:rPr dirty="0" sz="2550" spc="-4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2550" spc="20">
                <a:solidFill>
                  <a:srgbClr val="EFF1F4"/>
                </a:solidFill>
                <a:latin typeface="Arial MT"/>
                <a:cs typeface="Arial MT"/>
              </a:rPr>
              <a:t>c</a:t>
            </a:r>
            <a:r>
              <a:rPr dirty="0" sz="2550" spc="114">
                <a:solidFill>
                  <a:srgbClr val="EFF1F4"/>
                </a:solidFill>
                <a:latin typeface="Arial MT"/>
                <a:cs typeface="Arial MT"/>
              </a:rPr>
              <a:t>r</a:t>
            </a:r>
            <a:r>
              <a:rPr dirty="0" sz="2550" spc="-65">
                <a:solidFill>
                  <a:srgbClr val="EFF1F4"/>
                </a:solidFill>
                <a:latin typeface="Arial MT"/>
                <a:cs typeface="Arial MT"/>
              </a:rPr>
              <a:t>e</a:t>
            </a:r>
            <a:r>
              <a:rPr dirty="0" sz="2550" spc="-5">
                <a:solidFill>
                  <a:srgbClr val="EFF1F4"/>
                </a:solidFill>
                <a:latin typeface="Arial MT"/>
                <a:cs typeface="Arial MT"/>
              </a:rPr>
              <a:t>a</a:t>
            </a:r>
            <a:r>
              <a:rPr dirty="0" sz="2550" spc="160">
                <a:solidFill>
                  <a:srgbClr val="EFF1F4"/>
                </a:solidFill>
                <a:latin typeface="Arial MT"/>
                <a:cs typeface="Arial MT"/>
              </a:rPr>
              <a:t>t</a:t>
            </a:r>
            <a:r>
              <a:rPr dirty="0" sz="2550" spc="-65">
                <a:solidFill>
                  <a:srgbClr val="EFF1F4"/>
                </a:solidFill>
                <a:latin typeface="Arial MT"/>
                <a:cs typeface="Arial MT"/>
              </a:rPr>
              <a:t>e</a:t>
            </a:r>
            <a:r>
              <a:rPr dirty="0" sz="2550" spc="-300">
                <a:solidFill>
                  <a:srgbClr val="EFF1F4"/>
                </a:solidFill>
                <a:latin typeface="Arial MT"/>
                <a:cs typeface="Arial MT"/>
              </a:rPr>
              <a:t>E</a:t>
            </a:r>
            <a:r>
              <a:rPr dirty="0" sz="2550" spc="-30">
                <a:solidFill>
                  <a:srgbClr val="EFF1F4"/>
                </a:solidFill>
                <a:latin typeface="Arial MT"/>
                <a:cs typeface="Arial MT"/>
              </a:rPr>
              <a:t>l</a:t>
            </a:r>
            <a:r>
              <a:rPr dirty="0" sz="2550" spc="-65">
                <a:solidFill>
                  <a:srgbClr val="EFF1F4"/>
                </a:solidFill>
                <a:latin typeface="Arial MT"/>
                <a:cs typeface="Arial MT"/>
              </a:rPr>
              <a:t>e</a:t>
            </a:r>
            <a:r>
              <a:rPr dirty="0" sz="2550" spc="-240">
                <a:solidFill>
                  <a:srgbClr val="EFF1F4"/>
                </a:solidFill>
                <a:latin typeface="Arial MT"/>
                <a:cs typeface="Arial MT"/>
              </a:rPr>
              <a:t>m</a:t>
            </a:r>
            <a:r>
              <a:rPr dirty="0" sz="2550" spc="-65">
                <a:solidFill>
                  <a:srgbClr val="EFF1F4"/>
                </a:solidFill>
                <a:latin typeface="Arial MT"/>
                <a:cs typeface="Arial MT"/>
              </a:rPr>
              <a:t>e</a:t>
            </a:r>
            <a:r>
              <a:rPr dirty="0" sz="2550" spc="-55">
                <a:solidFill>
                  <a:srgbClr val="EFF1F4"/>
                </a:solidFill>
                <a:latin typeface="Arial MT"/>
                <a:cs typeface="Arial MT"/>
              </a:rPr>
              <a:t>n</a:t>
            </a:r>
            <a:r>
              <a:rPr dirty="0" sz="2550" spc="165">
                <a:solidFill>
                  <a:srgbClr val="EFF1F4"/>
                </a:solidFill>
                <a:latin typeface="Arial MT"/>
                <a:cs typeface="Arial MT"/>
              </a:rPr>
              <a:t>t</a:t>
            </a:r>
            <a:endParaRPr sz="255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088315" y="1853433"/>
            <a:ext cx="4037965" cy="4161790"/>
            <a:chOff x="4088315" y="1853433"/>
            <a:chExt cx="4037965" cy="4161790"/>
          </a:xfrm>
        </p:grpSpPr>
        <p:sp>
          <p:nvSpPr>
            <p:cNvPr id="23" name="object 23"/>
            <p:cNvSpPr/>
            <p:nvPr/>
          </p:nvSpPr>
          <p:spPr>
            <a:xfrm>
              <a:off x="5785187" y="5041470"/>
              <a:ext cx="127000" cy="570230"/>
            </a:xfrm>
            <a:custGeom>
              <a:avLst/>
              <a:gdLst/>
              <a:ahLst/>
              <a:cxnLst/>
              <a:rect l="l" t="t" r="r" b="b"/>
              <a:pathLst>
                <a:path w="127000" h="570229">
                  <a:moveTo>
                    <a:pt x="126980" y="569928"/>
                  </a:moveTo>
                  <a:lnTo>
                    <a:pt x="0" y="569928"/>
                  </a:lnTo>
                  <a:lnTo>
                    <a:pt x="0" y="0"/>
                  </a:lnTo>
                  <a:lnTo>
                    <a:pt x="126980" y="0"/>
                  </a:lnTo>
                  <a:lnTo>
                    <a:pt x="126980" y="569928"/>
                  </a:lnTo>
                  <a:close/>
                </a:path>
              </a:pathLst>
            </a:custGeom>
            <a:solidFill>
              <a:srgbClr val="2595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912168" y="4961903"/>
              <a:ext cx="127635" cy="570230"/>
            </a:xfrm>
            <a:custGeom>
              <a:avLst/>
              <a:gdLst/>
              <a:ahLst/>
              <a:cxnLst/>
              <a:rect l="l" t="t" r="r" b="b"/>
              <a:pathLst>
                <a:path w="127635" h="570229">
                  <a:moveTo>
                    <a:pt x="127054" y="569854"/>
                  </a:moveTo>
                  <a:lnTo>
                    <a:pt x="0" y="569854"/>
                  </a:lnTo>
                  <a:lnTo>
                    <a:pt x="0" y="0"/>
                  </a:lnTo>
                  <a:lnTo>
                    <a:pt x="127054" y="0"/>
                  </a:lnTo>
                  <a:lnTo>
                    <a:pt x="127054" y="569854"/>
                  </a:lnTo>
                  <a:close/>
                </a:path>
              </a:pathLst>
            </a:custGeom>
            <a:solidFill>
              <a:srgbClr val="7ECB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61231" y="4879670"/>
              <a:ext cx="248920" cy="584200"/>
            </a:xfrm>
            <a:custGeom>
              <a:avLst/>
              <a:gdLst/>
              <a:ahLst/>
              <a:cxnLst/>
              <a:rect l="l" t="t" r="r" b="b"/>
              <a:pathLst>
                <a:path w="248920" h="584200">
                  <a:moveTo>
                    <a:pt x="123942" y="583856"/>
                  </a:moveTo>
                  <a:lnTo>
                    <a:pt x="0" y="556000"/>
                  </a:lnTo>
                  <a:lnTo>
                    <a:pt x="124979" y="0"/>
                  </a:lnTo>
                  <a:lnTo>
                    <a:pt x="248848" y="27855"/>
                  </a:lnTo>
                  <a:lnTo>
                    <a:pt x="123942" y="583856"/>
                  </a:lnTo>
                  <a:close/>
                </a:path>
              </a:pathLst>
            </a:custGeom>
            <a:solidFill>
              <a:srgbClr val="00AB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682359" y="4215136"/>
              <a:ext cx="370205" cy="226695"/>
            </a:xfrm>
            <a:custGeom>
              <a:avLst/>
              <a:gdLst/>
              <a:ahLst/>
              <a:cxnLst/>
              <a:rect l="l" t="t" r="r" b="b"/>
              <a:pathLst>
                <a:path w="370204" h="226695">
                  <a:moveTo>
                    <a:pt x="369753" y="226178"/>
                  </a:moveTo>
                  <a:lnTo>
                    <a:pt x="0" y="226178"/>
                  </a:lnTo>
                  <a:lnTo>
                    <a:pt x="0" y="209435"/>
                  </a:lnTo>
                  <a:lnTo>
                    <a:pt x="37500" y="201866"/>
                  </a:lnTo>
                  <a:lnTo>
                    <a:pt x="68138" y="181218"/>
                  </a:lnTo>
                  <a:lnTo>
                    <a:pt x="88803" y="150583"/>
                  </a:lnTo>
                  <a:lnTo>
                    <a:pt x="96383" y="113052"/>
                  </a:lnTo>
                  <a:lnTo>
                    <a:pt x="88803" y="75551"/>
                  </a:lnTo>
                  <a:lnTo>
                    <a:pt x="68138" y="44913"/>
                  </a:lnTo>
                  <a:lnTo>
                    <a:pt x="37500" y="24248"/>
                  </a:lnTo>
                  <a:lnTo>
                    <a:pt x="0" y="16668"/>
                  </a:lnTo>
                  <a:lnTo>
                    <a:pt x="0" y="0"/>
                  </a:lnTo>
                  <a:lnTo>
                    <a:pt x="369753" y="0"/>
                  </a:lnTo>
                  <a:lnTo>
                    <a:pt x="369753" y="16668"/>
                  </a:lnTo>
                  <a:lnTo>
                    <a:pt x="332221" y="24248"/>
                  </a:lnTo>
                  <a:lnTo>
                    <a:pt x="301586" y="44913"/>
                  </a:lnTo>
                  <a:lnTo>
                    <a:pt x="280939" y="75551"/>
                  </a:lnTo>
                  <a:lnTo>
                    <a:pt x="273370" y="113052"/>
                  </a:lnTo>
                  <a:lnTo>
                    <a:pt x="280939" y="150583"/>
                  </a:lnTo>
                  <a:lnTo>
                    <a:pt x="301586" y="181218"/>
                  </a:lnTo>
                  <a:lnTo>
                    <a:pt x="332221" y="201866"/>
                  </a:lnTo>
                  <a:lnTo>
                    <a:pt x="369753" y="209435"/>
                  </a:lnTo>
                  <a:lnTo>
                    <a:pt x="369753" y="226178"/>
                  </a:lnTo>
                  <a:close/>
                </a:path>
              </a:pathLst>
            </a:custGeom>
            <a:solidFill>
              <a:srgbClr val="A6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264228" y="3456219"/>
              <a:ext cx="1206500" cy="872490"/>
            </a:xfrm>
            <a:custGeom>
              <a:avLst/>
              <a:gdLst/>
              <a:ahLst/>
              <a:cxnLst/>
              <a:rect l="l" t="t" r="r" b="b"/>
              <a:pathLst>
                <a:path w="1206500" h="872489">
                  <a:moveTo>
                    <a:pt x="1132374" y="871969"/>
                  </a:moveTo>
                  <a:lnTo>
                    <a:pt x="73565" y="871969"/>
                  </a:lnTo>
                  <a:lnTo>
                    <a:pt x="45006" y="866162"/>
                  </a:lnTo>
                  <a:lnTo>
                    <a:pt x="21614" y="850355"/>
                  </a:lnTo>
                  <a:lnTo>
                    <a:pt x="5806" y="826963"/>
                  </a:lnTo>
                  <a:lnTo>
                    <a:pt x="0" y="798403"/>
                  </a:lnTo>
                  <a:lnTo>
                    <a:pt x="0" y="73639"/>
                  </a:lnTo>
                  <a:lnTo>
                    <a:pt x="5806" y="45068"/>
                  </a:lnTo>
                  <a:lnTo>
                    <a:pt x="21614" y="21651"/>
                  </a:lnTo>
                  <a:lnTo>
                    <a:pt x="45006" y="5817"/>
                  </a:lnTo>
                  <a:lnTo>
                    <a:pt x="73565" y="0"/>
                  </a:lnTo>
                  <a:lnTo>
                    <a:pt x="1132374" y="0"/>
                  </a:lnTo>
                  <a:lnTo>
                    <a:pt x="1160976" y="5817"/>
                  </a:lnTo>
                  <a:lnTo>
                    <a:pt x="1184390" y="21651"/>
                  </a:lnTo>
                  <a:lnTo>
                    <a:pt x="1200206" y="45068"/>
                  </a:lnTo>
                  <a:lnTo>
                    <a:pt x="1206014" y="73639"/>
                  </a:lnTo>
                  <a:lnTo>
                    <a:pt x="1206014" y="798403"/>
                  </a:lnTo>
                  <a:lnTo>
                    <a:pt x="1200206" y="826963"/>
                  </a:lnTo>
                  <a:lnTo>
                    <a:pt x="1184390" y="850355"/>
                  </a:lnTo>
                  <a:lnTo>
                    <a:pt x="1160976" y="866162"/>
                  </a:lnTo>
                  <a:lnTo>
                    <a:pt x="1132374" y="871969"/>
                  </a:lnTo>
                  <a:close/>
                </a:path>
              </a:pathLst>
            </a:custGeom>
            <a:solidFill>
              <a:srgbClr val="D3D1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264228" y="3456219"/>
              <a:ext cx="1206500" cy="699770"/>
            </a:xfrm>
            <a:custGeom>
              <a:avLst/>
              <a:gdLst/>
              <a:ahLst/>
              <a:cxnLst/>
              <a:rect l="l" t="t" r="r" b="b"/>
              <a:pathLst>
                <a:path w="1206500" h="699770">
                  <a:moveTo>
                    <a:pt x="1206013" y="699575"/>
                  </a:moveTo>
                  <a:lnTo>
                    <a:pt x="0" y="699575"/>
                  </a:lnTo>
                  <a:lnTo>
                    <a:pt x="0" y="50969"/>
                  </a:lnTo>
                  <a:lnTo>
                    <a:pt x="14364" y="23346"/>
                  </a:lnTo>
                  <a:lnTo>
                    <a:pt x="27401" y="8010"/>
                  </a:lnTo>
                  <a:lnTo>
                    <a:pt x="36869" y="1411"/>
                  </a:lnTo>
                  <a:lnTo>
                    <a:pt x="40523" y="0"/>
                  </a:lnTo>
                  <a:lnTo>
                    <a:pt x="1162600" y="0"/>
                  </a:lnTo>
                  <a:lnTo>
                    <a:pt x="1187449" y="15197"/>
                  </a:lnTo>
                  <a:lnTo>
                    <a:pt x="1200365" y="32958"/>
                  </a:lnTo>
                  <a:lnTo>
                    <a:pt x="1205252" y="47704"/>
                  </a:lnTo>
                  <a:lnTo>
                    <a:pt x="1206013" y="53859"/>
                  </a:lnTo>
                  <a:lnTo>
                    <a:pt x="1206013" y="699575"/>
                  </a:lnTo>
                  <a:close/>
                </a:path>
              </a:pathLst>
            </a:custGeom>
            <a:solidFill>
              <a:srgbClr val="F4F2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378" y="4202097"/>
              <a:ext cx="85715" cy="9460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314605" y="3527192"/>
              <a:ext cx="1105535" cy="588645"/>
            </a:xfrm>
            <a:custGeom>
              <a:avLst/>
              <a:gdLst/>
              <a:ahLst/>
              <a:cxnLst/>
              <a:rect l="l" t="t" r="r" b="b"/>
              <a:pathLst>
                <a:path w="1105535" h="588645">
                  <a:moveTo>
                    <a:pt x="1105185" y="588301"/>
                  </a:moveTo>
                  <a:lnTo>
                    <a:pt x="0" y="588301"/>
                  </a:lnTo>
                  <a:lnTo>
                    <a:pt x="0" y="0"/>
                  </a:lnTo>
                  <a:lnTo>
                    <a:pt x="1105185" y="0"/>
                  </a:lnTo>
                  <a:lnTo>
                    <a:pt x="1105185" y="588301"/>
                  </a:lnTo>
                  <a:close/>
                </a:path>
              </a:pathLst>
            </a:custGeom>
            <a:solidFill>
              <a:srgbClr val="99DD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50502" y="4430647"/>
              <a:ext cx="433705" cy="24130"/>
            </a:xfrm>
            <a:custGeom>
              <a:avLst/>
              <a:gdLst/>
              <a:ahLst/>
              <a:cxnLst/>
              <a:rect l="l" t="t" r="r" b="b"/>
              <a:pathLst>
                <a:path w="433704" h="24129">
                  <a:moveTo>
                    <a:pt x="433391" y="23632"/>
                  </a:moveTo>
                  <a:lnTo>
                    <a:pt x="0" y="23632"/>
                  </a:lnTo>
                  <a:lnTo>
                    <a:pt x="0" y="0"/>
                  </a:lnTo>
                  <a:lnTo>
                    <a:pt x="433391" y="0"/>
                  </a:lnTo>
                  <a:lnTo>
                    <a:pt x="433391" y="23632"/>
                  </a:lnTo>
                  <a:close/>
                </a:path>
              </a:pathLst>
            </a:custGeom>
            <a:solidFill>
              <a:srgbClr val="7B78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840528" y="3456219"/>
              <a:ext cx="629920" cy="436880"/>
            </a:xfrm>
            <a:custGeom>
              <a:avLst/>
              <a:gdLst/>
              <a:ahLst/>
              <a:cxnLst/>
              <a:rect l="l" t="t" r="r" b="b"/>
              <a:pathLst>
                <a:path w="629920" h="436879">
                  <a:moveTo>
                    <a:pt x="629714" y="436873"/>
                  </a:moveTo>
                  <a:lnTo>
                    <a:pt x="579263" y="436873"/>
                  </a:lnTo>
                  <a:lnTo>
                    <a:pt x="579263" y="70972"/>
                  </a:lnTo>
                  <a:lnTo>
                    <a:pt x="33337" y="70972"/>
                  </a:lnTo>
                  <a:lnTo>
                    <a:pt x="0" y="0"/>
                  </a:lnTo>
                  <a:lnTo>
                    <a:pt x="586301" y="0"/>
                  </a:lnTo>
                  <a:lnTo>
                    <a:pt x="610961" y="18291"/>
                  </a:lnTo>
                  <a:lnTo>
                    <a:pt x="623898" y="35708"/>
                  </a:lnTo>
                  <a:lnTo>
                    <a:pt x="628890" y="48735"/>
                  </a:lnTo>
                  <a:lnTo>
                    <a:pt x="629714" y="53859"/>
                  </a:lnTo>
                  <a:lnTo>
                    <a:pt x="629714" y="436873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873866" y="3527192"/>
              <a:ext cx="546100" cy="366395"/>
            </a:xfrm>
            <a:custGeom>
              <a:avLst/>
              <a:gdLst/>
              <a:ahLst/>
              <a:cxnLst/>
              <a:rect l="l" t="t" r="r" b="b"/>
              <a:pathLst>
                <a:path w="546100" h="366395">
                  <a:moveTo>
                    <a:pt x="545925" y="365901"/>
                  </a:moveTo>
                  <a:lnTo>
                    <a:pt x="508512" y="365901"/>
                  </a:lnTo>
                  <a:lnTo>
                    <a:pt x="33856" y="71861"/>
                  </a:lnTo>
                  <a:lnTo>
                    <a:pt x="0" y="0"/>
                  </a:lnTo>
                  <a:lnTo>
                    <a:pt x="545925" y="0"/>
                  </a:lnTo>
                  <a:lnTo>
                    <a:pt x="545925" y="365901"/>
                  </a:lnTo>
                  <a:close/>
                </a:path>
              </a:pathLst>
            </a:custGeom>
            <a:solidFill>
              <a:srgbClr val="CCED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400712" y="4454650"/>
              <a:ext cx="3387725" cy="92075"/>
            </a:xfrm>
            <a:custGeom>
              <a:avLst/>
              <a:gdLst/>
              <a:ahLst/>
              <a:cxnLst/>
              <a:rect l="l" t="t" r="r" b="b"/>
              <a:pathLst>
                <a:path w="3387725" h="92075">
                  <a:moveTo>
                    <a:pt x="3387418" y="92012"/>
                  </a:moveTo>
                  <a:lnTo>
                    <a:pt x="0" y="92012"/>
                  </a:lnTo>
                  <a:lnTo>
                    <a:pt x="0" y="0"/>
                  </a:lnTo>
                  <a:lnTo>
                    <a:pt x="3387418" y="0"/>
                  </a:lnTo>
                  <a:lnTo>
                    <a:pt x="3387418" y="92012"/>
                  </a:lnTo>
                  <a:close/>
                </a:path>
              </a:pathLst>
            </a:custGeom>
            <a:solidFill>
              <a:srgbClr val="3750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400702" y="4546663"/>
              <a:ext cx="3387725" cy="426720"/>
            </a:xfrm>
            <a:custGeom>
              <a:avLst/>
              <a:gdLst/>
              <a:ahLst/>
              <a:cxnLst/>
              <a:rect l="l" t="t" r="r" b="b"/>
              <a:pathLst>
                <a:path w="3387725" h="426720">
                  <a:moveTo>
                    <a:pt x="3387344" y="0"/>
                  </a:moveTo>
                  <a:lnTo>
                    <a:pt x="0" y="0"/>
                  </a:lnTo>
                  <a:lnTo>
                    <a:pt x="0" y="92024"/>
                  </a:lnTo>
                  <a:lnTo>
                    <a:pt x="0" y="426364"/>
                  </a:lnTo>
                  <a:lnTo>
                    <a:pt x="781659" y="426364"/>
                  </a:lnTo>
                  <a:lnTo>
                    <a:pt x="781659" y="92024"/>
                  </a:lnTo>
                  <a:lnTo>
                    <a:pt x="3387344" y="92024"/>
                  </a:lnTo>
                  <a:lnTo>
                    <a:pt x="3387344" y="0"/>
                  </a:lnTo>
                  <a:close/>
                </a:path>
              </a:pathLst>
            </a:custGeom>
            <a:solidFill>
              <a:srgbClr val="1B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618075" y="4773285"/>
              <a:ext cx="330200" cy="43815"/>
            </a:xfrm>
            <a:custGeom>
              <a:avLst/>
              <a:gdLst/>
              <a:ahLst/>
              <a:cxnLst/>
              <a:rect l="l" t="t" r="r" b="b"/>
              <a:pathLst>
                <a:path w="330200" h="43814">
                  <a:moveTo>
                    <a:pt x="330185" y="43190"/>
                  </a:moveTo>
                  <a:lnTo>
                    <a:pt x="0" y="43190"/>
                  </a:lnTo>
                  <a:lnTo>
                    <a:pt x="0" y="0"/>
                  </a:lnTo>
                  <a:lnTo>
                    <a:pt x="330185" y="0"/>
                  </a:lnTo>
                  <a:lnTo>
                    <a:pt x="330185" y="43190"/>
                  </a:lnTo>
                  <a:close/>
                </a:path>
              </a:pathLst>
            </a:custGeom>
            <a:solidFill>
              <a:srgbClr val="506A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400705" y="4973016"/>
              <a:ext cx="781685" cy="334645"/>
            </a:xfrm>
            <a:custGeom>
              <a:avLst/>
              <a:gdLst/>
              <a:ahLst/>
              <a:cxnLst/>
              <a:rect l="l" t="t" r="r" b="b"/>
              <a:pathLst>
                <a:path w="781685" h="334645">
                  <a:moveTo>
                    <a:pt x="781660" y="334267"/>
                  </a:moveTo>
                  <a:lnTo>
                    <a:pt x="0" y="334267"/>
                  </a:lnTo>
                  <a:lnTo>
                    <a:pt x="7" y="0"/>
                  </a:lnTo>
                  <a:lnTo>
                    <a:pt x="781668" y="0"/>
                  </a:lnTo>
                  <a:lnTo>
                    <a:pt x="781668" y="334267"/>
                  </a:lnTo>
                  <a:close/>
                </a:path>
              </a:pathLst>
            </a:custGeom>
            <a:solidFill>
              <a:srgbClr val="1B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618075" y="5107627"/>
              <a:ext cx="330200" cy="43815"/>
            </a:xfrm>
            <a:custGeom>
              <a:avLst/>
              <a:gdLst/>
              <a:ahLst/>
              <a:cxnLst/>
              <a:rect l="l" t="t" r="r" b="b"/>
              <a:pathLst>
                <a:path w="330200" h="43814">
                  <a:moveTo>
                    <a:pt x="330185" y="43190"/>
                  </a:moveTo>
                  <a:lnTo>
                    <a:pt x="0" y="43190"/>
                  </a:lnTo>
                  <a:lnTo>
                    <a:pt x="0" y="0"/>
                  </a:lnTo>
                  <a:lnTo>
                    <a:pt x="330185" y="0"/>
                  </a:lnTo>
                  <a:lnTo>
                    <a:pt x="330185" y="43190"/>
                  </a:lnTo>
                  <a:close/>
                </a:path>
              </a:pathLst>
            </a:custGeom>
            <a:solidFill>
              <a:srgbClr val="506A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400705" y="5307283"/>
              <a:ext cx="781685" cy="334645"/>
            </a:xfrm>
            <a:custGeom>
              <a:avLst/>
              <a:gdLst/>
              <a:ahLst/>
              <a:cxnLst/>
              <a:rect l="l" t="t" r="r" b="b"/>
              <a:pathLst>
                <a:path w="781685" h="334645">
                  <a:moveTo>
                    <a:pt x="781660" y="334341"/>
                  </a:moveTo>
                  <a:lnTo>
                    <a:pt x="0" y="334341"/>
                  </a:lnTo>
                  <a:lnTo>
                    <a:pt x="7" y="0"/>
                  </a:lnTo>
                  <a:lnTo>
                    <a:pt x="781668" y="0"/>
                  </a:lnTo>
                  <a:lnTo>
                    <a:pt x="781668" y="334341"/>
                  </a:lnTo>
                  <a:close/>
                </a:path>
              </a:pathLst>
            </a:custGeom>
            <a:solidFill>
              <a:srgbClr val="1B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618075" y="5441968"/>
              <a:ext cx="330200" cy="43180"/>
            </a:xfrm>
            <a:custGeom>
              <a:avLst/>
              <a:gdLst/>
              <a:ahLst/>
              <a:cxnLst/>
              <a:rect l="l" t="t" r="r" b="b"/>
              <a:pathLst>
                <a:path w="330200" h="43179">
                  <a:moveTo>
                    <a:pt x="330185" y="43116"/>
                  </a:moveTo>
                  <a:lnTo>
                    <a:pt x="0" y="43116"/>
                  </a:lnTo>
                  <a:lnTo>
                    <a:pt x="0" y="0"/>
                  </a:lnTo>
                  <a:lnTo>
                    <a:pt x="330185" y="0"/>
                  </a:lnTo>
                  <a:lnTo>
                    <a:pt x="330185" y="43116"/>
                  </a:lnTo>
                  <a:close/>
                </a:path>
              </a:pathLst>
            </a:custGeom>
            <a:solidFill>
              <a:srgbClr val="506A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400705" y="5641624"/>
              <a:ext cx="781685" cy="334645"/>
            </a:xfrm>
            <a:custGeom>
              <a:avLst/>
              <a:gdLst/>
              <a:ahLst/>
              <a:cxnLst/>
              <a:rect l="l" t="t" r="r" b="b"/>
              <a:pathLst>
                <a:path w="781685" h="334645">
                  <a:moveTo>
                    <a:pt x="781660" y="334267"/>
                  </a:moveTo>
                  <a:lnTo>
                    <a:pt x="0" y="334267"/>
                  </a:lnTo>
                  <a:lnTo>
                    <a:pt x="7" y="0"/>
                  </a:lnTo>
                  <a:lnTo>
                    <a:pt x="781668" y="0"/>
                  </a:lnTo>
                  <a:lnTo>
                    <a:pt x="781668" y="334267"/>
                  </a:lnTo>
                  <a:close/>
                </a:path>
              </a:pathLst>
            </a:custGeom>
            <a:solidFill>
              <a:srgbClr val="1B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618075" y="5776235"/>
              <a:ext cx="330200" cy="43815"/>
            </a:xfrm>
            <a:custGeom>
              <a:avLst/>
              <a:gdLst/>
              <a:ahLst/>
              <a:cxnLst/>
              <a:rect l="l" t="t" r="r" b="b"/>
              <a:pathLst>
                <a:path w="330200" h="43814">
                  <a:moveTo>
                    <a:pt x="330185" y="43191"/>
                  </a:moveTo>
                  <a:lnTo>
                    <a:pt x="0" y="43191"/>
                  </a:lnTo>
                  <a:lnTo>
                    <a:pt x="0" y="0"/>
                  </a:lnTo>
                  <a:lnTo>
                    <a:pt x="330185" y="0"/>
                  </a:lnTo>
                  <a:lnTo>
                    <a:pt x="330185" y="43191"/>
                  </a:lnTo>
                  <a:close/>
                </a:path>
              </a:pathLst>
            </a:custGeom>
            <a:solidFill>
              <a:srgbClr val="506A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696407" y="4638675"/>
              <a:ext cx="92075" cy="1376680"/>
            </a:xfrm>
            <a:custGeom>
              <a:avLst/>
              <a:gdLst/>
              <a:ahLst/>
              <a:cxnLst/>
              <a:rect l="l" t="t" r="r" b="b"/>
              <a:pathLst>
                <a:path w="92075" h="1376679">
                  <a:moveTo>
                    <a:pt x="91716" y="1376259"/>
                  </a:moveTo>
                  <a:lnTo>
                    <a:pt x="0" y="1376259"/>
                  </a:lnTo>
                  <a:lnTo>
                    <a:pt x="0" y="0"/>
                  </a:lnTo>
                  <a:lnTo>
                    <a:pt x="91716" y="0"/>
                  </a:lnTo>
                  <a:lnTo>
                    <a:pt x="91716" y="1376259"/>
                  </a:lnTo>
                  <a:close/>
                </a:path>
              </a:pathLst>
            </a:custGeom>
            <a:solidFill>
              <a:srgbClr val="1B2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090885" y="2144621"/>
              <a:ext cx="1054735" cy="612140"/>
            </a:xfrm>
            <a:custGeom>
              <a:avLst/>
              <a:gdLst/>
              <a:ahLst/>
              <a:cxnLst/>
              <a:rect l="l" t="t" r="r" b="b"/>
              <a:pathLst>
                <a:path w="1054735" h="612139">
                  <a:moveTo>
                    <a:pt x="1054364" y="612023"/>
                  </a:moveTo>
                  <a:lnTo>
                    <a:pt x="0" y="612023"/>
                  </a:lnTo>
                  <a:lnTo>
                    <a:pt x="7" y="0"/>
                  </a:lnTo>
                  <a:lnTo>
                    <a:pt x="1054371" y="0"/>
                  </a:lnTo>
                  <a:lnTo>
                    <a:pt x="1054371" y="612023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137336" y="2195813"/>
              <a:ext cx="962025" cy="505459"/>
            </a:xfrm>
            <a:custGeom>
              <a:avLst/>
              <a:gdLst/>
              <a:ahLst/>
              <a:cxnLst/>
              <a:rect l="l" t="t" r="r" b="b"/>
              <a:pathLst>
                <a:path w="962025" h="505460">
                  <a:moveTo>
                    <a:pt x="961462" y="505416"/>
                  </a:moveTo>
                  <a:lnTo>
                    <a:pt x="0" y="505416"/>
                  </a:lnTo>
                  <a:lnTo>
                    <a:pt x="29" y="0"/>
                  </a:lnTo>
                  <a:lnTo>
                    <a:pt x="961492" y="0"/>
                  </a:lnTo>
                  <a:lnTo>
                    <a:pt x="961492" y="505416"/>
                  </a:lnTo>
                  <a:close/>
                </a:path>
              </a:pathLst>
            </a:custGeom>
            <a:solidFill>
              <a:srgbClr val="73D0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137366" y="2295278"/>
              <a:ext cx="962025" cy="406400"/>
            </a:xfrm>
            <a:custGeom>
              <a:avLst/>
              <a:gdLst/>
              <a:ahLst/>
              <a:cxnLst/>
              <a:rect l="l" t="t" r="r" b="b"/>
              <a:pathLst>
                <a:path w="962025" h="406400">
                  <a:moveTo>
                    <a:pt x="961432" y="405950"/>
                  </a:moveTo>
                  <a:lnTo>
                    <a:pt x="0" y="405950"/>
                  </a:lnTo>
                  <a:lnTo>
                    <a:pt x="358729" y="0"/>
                  </a:lnTo>
                  <a:lnTo>
                    <a:pt x="609237" y="405950"/>
                  </a:lnTo>
                  <a:lnTo>
                    <a:pt x="755182" y="143767"/>
                  </a:lnTo>
                  <a:lnTo>
                    <a:pt x="961432" y="405950"/>
                  </a:lnTo>
                  <a:close/>
                </a:path>
              </a:pathLst>
            </a:custGeom>
            <a:solidFill>
              <a:srgbClr val="695C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4437" y="2295278"/>
              <a:ext cx="145123" cy="14596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49876" y="2439046"/>
              <a:ext cx="96161" cy="7675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4346" y="2233462"/>
              <a:ext cx="137951" cy="7706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28232" y="2310532"/>
              <a:ext cx="172823" cy="6389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31578" y="2261162"/>
              <a:ext cx="180098" cy="8275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7900" y="2504766"/>
              <a:ext cx="155754" cy="19646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372264" y="2525428"/>
              <a:ext cx="69850" cy="118110"/>
            </a:xfrm>
            <a:custGeom>
              <a:avLst/>
              <a:gdLst/>
              <a:ahLst/>
              <a:cxnLst/>
              <a:rect l="l" t="t" r="r" b="b"/>
              <a:pathLst>
                <a:path w="69850" h="118110">
                  <a:moveTo>
                    <a:pt x="34871" y="117719"/>
                  </a:moveTo>
                  <a:lnTo>
                    <a:pt x="21305" y="113091"/>
                  </a:lnTo>
                  <a:lnTo>
                    <a:pt x="10220" y="100476"/>
                  </a:lnTo>
                  <a:lnTo>
                    <a:pt x="2743" y="81777"/>
                  </a:lnTo>
                  <a:lnTo>
                    <a:pt x="0" y="58896"/>
                  </a:lnTo>
                  <a:lnTo>
                    <a:pt x="2743" y="35973"/>
                  </a:lnTo>
                  <a:lnTo>
                    <a:pt x="10220" y="17252"/>
                  </a:lnTo>
                  <a:lnTo>
                    <a:pt x="21305" y="4629"/>
                  </a:lnTo>
                  <a:lnTo>
                    <a:pt x="34871" y="0"/>
                  </a:lnTo>
                  <a:lnTo>
                    <a:pt x="48436" y="4629"/>
                  </a:lnTo>
                  <a:lnTo>
                    <a:pt x="59513" y="17252"/>
                  </a:lnTo>
                  <a:lnTo>
                    <a:pt x="66981" y="35973"/>
                  </a:lnTo>
                  <a:lnTo>
                    <a:pt x="69720" y="58896"/>
                  </a:lnTo>
                  <a:lnTo>
                    <a:pt x="66981" y="81777"/>
                  </a:lnTo>
                  <a:lnTo>
                    <a:pt x="59513" y="100476"/>
                  </a:lnTo>
                  <a:lnTo>
                    <a:pt x="48436" y="113091"/>
                  </a:lnTo>
                  <a:lnTo>
                    <a:pt x="34871" y="117719"/>
                  </a:lnTo>
                  <a:close/>
                </a:path>
              </a:pathLst>
            </a:custGeom>
            <a:solidFill>
              <a:srgbClr val="7ECB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401320" y="2590844"/>
              <a:ext cx="12065" cy="110489"/>
            </a:xfrm>
            <a:custGeom>
              <a:avLst/>
              <a:gdLst/>
              <a:ahLst/>
              <a:cxnLst/>
              <a:rect l="l" t="t" r="r" b="b"/>
              <a:pathLst>
                <a:path w="12064" h="110489">
                  <a:moveTo>
                    <a:pt x="11638" y="110385"/>
                  </a:moveTo>
                  <a:lnTo>
                    <a:pt x="0" y="110385"/>
                  </a:lnTo>
                  <a:lnTo>
                    <a:pt x="0" y="0"/>
                  </a:lnTo>
                  <a:lnTo>
                    <a:pt x="11638" y="0"/>
                  </a:lnTo>
                  <a:lnTo>
                    <a:pt x="11638" y="110385"/>
                  </a:lnTo>
                  <a:close/>
                </a:path>
              </a:pathLst>
            </a:custGeom>
            <a:solidFill>
              <a:srgbClr val="BE91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64518" y="2525428"/>
              <a:ext cx="107495" cy="17580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76782" y="2525428"/>
              <a:ext cx="122016" cy="175801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831120" y="2410427"/>
              <a:ext cx="506095" cy="703580"/>
            </a:xfrm>
            <a:custGeom>
              <a:avLst/>
              <a:gdLst/>
              <a:ahLst/>
              <a:cxnLst/>
              <a:rect l="l" t="t" r="r" b="b"/>
              <a:pathLst>
                <a:path w="506095" h="703580">
                  <a:moveTo>
                    <a:pt x="505549" y="703450"/>
                  </a:moveTo>
                  <a:lnTo>
                    <a:pt x="0" y="703450"/>
                  </a:lnTo>
                  <a:lnTo>
                    <a:pt x="0" y="0"/>
                  </a:lnTo>
                  <a:lnTo>
                    <a:pt x="505549" y="0"/>
                  </a:lnTo>
                  <a:lnTo>
                    <a:pt x="505549" y="70345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5871717" y="2463649"/>
              <a:ext cx="424815" cy="603885"/>
            </a:xfrm>
            <a:custGeom>
              <a:avLst/>
              <a:gdLst/>
              <a:ahLst/>
              <a:cxnLst/>
              <a:rect l="l" t="t" r="r" b="b"/>
              <a:pathLst>
                <a:path w="424814" h="603885">
                  <a:moveTo>
                    <a:pt x="424353" y="603629"/>
                  </a:moveTo>
                  <a:lnTo>
                    <a:pt x="0" y="603629"/>
                  </a:lnTo>
                  <a:lnTo>
                    <a:pt x="0" y="0"/>
                  </a:lnTo>
                  <a:lnTo>
                    <a:pt x="424353" y="0"/>
                  </a:lnTo>
                  <a:lnTo>
                    <a:pt x="424353" y="6036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40925" y="2819763"/>
              <a:ext cx="91271" cy="7438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949904" y="2550177"/>
              <a:ext cx="272415" cy="306705"/>
            </a:xfrm>
            <a:custGeom>
              <a:avLst/>
              <a:gdLst/>
              <a:ahLst/>
              <a:cxnLst/>
              <a:rect l="l" t="t" r="r" b="b"/>
              <a:pathLst>
                <a:path w="272414" h="306705">
                  <a:moveTo>
                    <a:pt x="133545" y="306332"/>
                  </a:moveTo>
                  <a:lnTo>
                    <a:pt x="121787" y="303961"/>
                  </a:lnTo>
                  <a:lnTo>
                    <a:pt x="94373" y="292367"/>
                  </a:lnTo>
                  <a:lnTo>
                    <a:pt x="63098" y="264826"/>
                  </a:lnTo>
                  <a:lnTo>
                    <a:pt x="39755" y="214616"/>
                  </a:lnTo>
                  <a:lnTo>
                    <a:pt x="29161" y="204057"/>
                  </a:lnTo>
                  <a:lnTo>
                    <a:pt x="9732" y="180204"/>
                  </a:lnTo>
                  <a:lnTo>
                    <a:pt x="0" y="154795"/>
                  </a:lnTo>
                  <a:lnTo>
                    <a:pt x="18493" y="139569"/>
                  </a:lnTo>
                  <a:lnTo>
                    <a:pt x="30124" y="47853"/>
                  </a:lnTo>
                  <a:lnTo>
                    <a:pt x="47013" y="31902"/>
                  </a:lnTo>
                  <a:lnTo>
                    <a:pt x="92669" y="5317"/>
                  </a:lnTo>
                  <a:lnTo>
                    <a:pt x="159579" y="0"/>
                  </a:lnTo>
                  <a:lnTo>
                    <a:pt x="240226" y="47853"/>
                  </a:lnTo>
                  <a:lnTo>
                    <a:pt x="253636" y="129493"/>
                  </a:lnTo>
                  <a:lnTo>
                    <a:pt x="261293" y="131745"/>
                  </a:lnTo>
                  <a:lnTo>
                    <a:pt x="272388" y="142449"/>
                  </a:lnTo>
                  <a:lnTo>
                    <a:pt x="269106" y="167530"/>
                  </a:lnTo>
                  <a:lnTo>
                    <a:pt x="233633" y="212912"/>
                  </a:lnTo>
                  <a:lnTo>
                    <a:pt x="229715" y="226102"/>
                  </a:lnTo>
                  <a:lnTo>
                    <a:pt x="214843" y="255871"/>
                  </a:lnTo>
                  <a:lnTo>
                    <a:pt x="184345" y="287516"/>
                  </a:lnTo>
                  <a:lnTo>
                    <a:pt x="133545" y="306332"/>
                  </a:lnTo>
                  <a:close/>
                </a:path>
              </a:pathLst>
            </a:custGeom>
            <a:solidFill>
              <a:srgbClr val="F5D9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5905425" y="2868585"/>
              <a:ext cx="364490" cy="200025"/>
            </a:xfrm>
            <a:custGeom>
              <a:avLst/>
              <a:gdLst/>
              <a:ahLst/>
              <a:cxnLst/>
              <a:rect l="l" t="t" r="r" b="b"/>
              <a:pathLst>
                <a:path w="364489" h="200025">
                  <a:moveTo>
                    <a:pt x="363974" y="199656"/>
                  </a:moveTo>
                  <a:lnTo>
                    <a:pt x="0" y="199656"/>
                  </a:lnTo>
                  <a:lnTo>
                    <a:pt x="64" y="90882"/>
                  </a:lnTo>
                  <a:lnTo>
                    <a:pt x="11464" y="61360"/>
                  </a:lnTo>
                  <a:lnTo>
                    <a:pt x="51006" y="32698"/>
                  </a:lnTo>
                  <a:lnTo>
                    <a:pt x="135499" y="21706"/>
                  </a:lnTo>
                  <a:lnTo>
                    <a:pt x="135499" y="0"/>
                  </a:lnTo>
                  <a:lnTo>
                    <a:pt x="142614" y="7146"/>
                  </a:lnTo>
                  <a:lnTo>
                    <a:pt x="162077" y="19058"/>
                  </a:lnTo>
                  <a:lnTo>
                    <a:pt x="191069" y="21440"/>
                  </a:lnTo>
                  <a:lnTo>
                    <a:pt x="226771" y="0"/>
                  </a:lnTo>
                  <a:lnTo>
                    <a:pt x="226771" y="21706"/>
                  </a:lnTo>
                  <a:lnTo>
                    <a:pt x="248792" y="21901"/>
                  </a:lnTo>
                  <a:lnTo>
                    <a:pt x="296928" y="29207"/>
                  </a:lnTo>
                  <a:lnTo>
                    <a:pt x="344287" y="53710"/>
                  </a:lnTo>
                  <a:lnTo>
                    <a:pt x="363974" y="105495"/>
                  </a:lnTo>
                  <a:lnTo>
                    <a:pt x="363974" y="199656"/>
                  </a:lnTo>
                  <a:close/>
                </a:path>
              </a:pathLst>
            </a:custGeom>
            <a:solidFill>
              <a:srgbClr val="EC4F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6144347" y="2998899"/>
              <a:ext cx="68580" cy="12065"/>
            </a:xfrm>
            <a:custGeom>
              <a:avLst/>
              <a:gdLst/>
              <a:ahLst/>
              <a:cxnLst/>
              <a:rect l="l" t="t" r="r" b="b"/>
              <a:pathLst>
                <a:path w="68579" h="12064">
                  <a:moveTo>
                    <a:pt x="68379" y="11631"/>
                  </a:moveTo>
                  <a:lnTo>
                    <a:pt x="0" y="11631"/>
                  </a:lnTo>
                  <a:lnTo>
                    <a:pt x="0" y="0"/>
                  </a:lnTo>
                  <a:lnTo>
                    <a:pt x="68379" y="0"/>
                  </a:lnTo>
                  <a:lnTo>
                    <a:pt x="68379" y="11631"/>
                  </a:lnTo>
                  <a:close/>
                </a:path>
              </a:pathLst>
            </a:custGeom>
            <a:solidFill>
              <a:srgbClr val="B341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036925" y="2813540"/>
              <a:ext cx="100965" cy="43815"/>
            </a:xfrm>
            <a:custGeom>
              <a:avLst/>
              <a:gdLst/>
              <a:ahLst/>
              <a:cxnLst/>
              <a:rect l="l" t="t" r="r" b="b"/>
              <a:pathLst>
                <a:path w="100964" h="43814">
                  <a:moveTo>
                    <a:pt x="48302" y="43561"/>
                  </a:moveTo>
                  <a:lnTo>
                    <a:pt x="43526" y="43040"/>
                  </a:lnTo>
                  <a:lnTo>
                    <a:pt x="31541" y="40505"/>
                  </a:lnTo>
                  <a:lnTo>
                    <a:pt x="15860" y="34497"/>
                  </a:lnTo>
                  <a:lnTo>
                    <a:pt x="0" y="23558"/>
                  </a:lnTo>
                  <a:lnTo>
                    <a:pt x="27485" y="0"/>
                  </a:lnTo>
                  <a:lnTo>
                    <a:pt x="30824" y="2000"/>
                  </a:lnTo>
                  <a:lnTo>
                    <a:pt x="40422" y="5334"/>
                  </a:lnTo>
                  <a:lnTo>
                    <a:pt x="55645" y="6000"/>
                  </a:lnTo>
                  <a:lnTo>
                    <a:pt x="75861" y="0"/>
                  </a:lnTo>
                  <a:lnTo>
                    <a:pt x="100680" y="23558"/>
                  </a:lnTo>
                  <a:lnTo>
                    <a:pt x="94850" y="27225"/>
                  </a:lnTo>
                  <a:lnTo>
                    <a:pt x="80770" y="35004"/>
                  </a:lnTo>
                  <a:lnTo>
                    <a:pt x="63550" y="42061"/>
                  </a:lnTo>
                  <a:lnTo>
                    <a:pt x="48302" y="43561"/>
                  </a:lnTo>
                  <a:close/>
                </a:path>
              </a:pathLst>
            </a:custGeom>
            <a:solidFill>
              <a:srgbClr val="B142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68990" y="2544601"/>
              <a:ext cx="235142" cy="19204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88315" y="2535651"/>
              <a:ext cx="4037631" cy="1919517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365649" y="5246830"/>
              <a:ext cx="728980" cy="729615"/>
            </a:xfrm>
            <a:custGeom>
              <a:avLst/>
              <a:gdLst/>
              <a:ahLst/>
              <a:cxnLst/>
              <a:rect l="l" t="t" r="r" b="b"/>
              <a:pathLst>
                <a:path w="728979" h="729614">
                  <a:moveTo>
                    <a:pt x="636233" y="729060"/>
                  </a:moveTo>
                  <a:lnTo>
                    <a:pt x="81122" y="729060"/>
                  </a:lnTo>
                  <a:lnTo>
                    <a:pt x="0" y="0"/>
                  </a:lnTo>
                  <a:lnTo>
                    <a:pt x="728764" y="0"/>
                  </a:lnTo>
                  <a:lnTo>
                    <a:pt x="636233" y="729060"/>
                  </a:lnTo>
                  <a:close/>
                </a:path>
              </a:pathLst>
            </a:custGeom>
            <a:solidFill>
              <a:srgbClr val="F045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5729995" y="5246830"/>
              <a:ext cx="364490" cy="729615"/>
            </a:xfrm>
            <a:custGeom>
              <a:avLst/>
              <a:gdLst/>
              <a:ahLst/>
              <a:cxnLst/>
              <a:rect l="l" t="t" r="r" b="b"/>
              <a:pathLst>
                <a:path w="364489" h="729614">
                  <a:moveTo>
                    <a:pt x="271888" y="729060"/>
                  </a:moveTo>
                  <a:lnTo>
                    <a:pt x="0" y="729060"/>
                  </a:lnTo>
                  <a:lnTo>
                    <a:pt x="0" y="0"/>
                  </a:lnTo>
                  <a:lnTo>
                    <a:pt x="364419" y="0"/>
                  </a:lnTo>
                  <a:lnTo>
                    <a:pt x="271888" y="729060"/>
                  </a:lnTo>
                  <a:close/>
                </a:path>
              </a:pathLst>
            </a:custGeom>
            <a:solidFill>
              <a:srgbClr val="F586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6846960" y="4745874"/>
              <a:ext cx="727710" cy="1230630"/>
            </a:xfrm>
            <a:custGeom>
              <a:avLst/>
              <a:gdLst/>
              <a:ahLst/>
              <a:cxnLst/>
              <a:rect l="l" t="t" r="r" b="b"/>
              <a:pathLst>
                <a:path w="727709" h="1230629">
                  <a:moveTo>
                    <a:pt x="727208" y="1230017"/>
                  </a:moveTo>
                  <a:lnTo>
                    <a:pt x="0" y="1230017"/>
                  </a:lnTo>
                  <a:lnTo>
                    <a:pt x="0" y="0"/>
                  </a:lnTo>
                  <a:lnTo>
                    <a:pt x="727208" y="0"/>
                  </a:lnTo>
                  <a:lnTo>
                    <a:pt x="727208" y="1230017"/>
                  </a:lnTo>
                  <a:close/>
                </a:path>
              </a:pathLst>
            </a:custGeom>
            <a:solidFill>
              <a:srgbClr val="7B78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948307" y="5360846"/>
              <a:ext cx="542925" cy="542925"/>
            </a:xfrm>
            <a:custGeom>
              <a:avLst/>
              <a:gdLst/>
              <a:ahLst/>
              <a:cxnLst/>
              <a:rect l="l" t="t" r="r" b="b"/>
              <a:pathLst>
                <a:path w="542925" h="542925">
                  <a:moveTo>
                    <a:pt x="271295" y="542591"/>
                  </a:moveTo>
                  <a:lnTo>
                    <a:pt x="222539" y="538221"/>
                  </a:lnTo>
                  <a:lnTo>
                    <a:pt x="176645" y="525623"/>
                  </a:lnTo>
                  <a:lnTo>
                    <a:pt x="134382" y="505563"/>
                  </a:lnTo>
                  <a:lnTo>
                    <a:pt x="96517" y="478805"/>
                  </a:lnTo>
                  <a:lnTo>
                    <a:pt x="63816" y="446117"/>
                  </a:lnTo>
                  <a:lnTo>
                    <a:pt x="37047" y="408263"/>
                  </a:lnTo>
                  <a:lnTo>
                    <a:pt x="16976" y="366010"/>
                  </a:lnTo>
                  <a:lnTo>
                    <a:pt x="4372" y="320123"/>
                  </a:lnTo>
                  <a:lnTo>
                    <a:pt x="0" y="271369"/>
                  </a:lnTo>
                  <a:lnTo>
                    <a:pt x="4372" y="222591"/>
                  </a:lnTo>
                  <a:lnTo>
                    <a:pt x="16976" y="176680"/>
                  </a:lnTo>
                  <a:lnTo>
                    <a:pt x="37047" y="134404"/>
                  </a:lnTo>
                  <a:lnTo>
                    <a:pt x="63816" y="96530"/>
                  </a:lnTo>
                  <a:lnTo>
                    <a:pt x="96517" y="63823"/>
                  </a:lnTo>
                  <a:lnTo>
                    <a:pt x="134382" y="37050"/>
                  </a:lnTo>
                  <a:lnTo>
                    <a:pt x="176645" y="16977"/>
                  </a:lnTo>
                  <a:lnTo>
                    <a:pt x="222539" y="4372"/>
                  </a:lnTo>
                  <a:lnTo>
                    <a:pt x="271295" y="0"/>
                  </a:lnTo>
                  <a:lnTo>
                    <a:pt x="320071" y="4372"/>
                  </a:lnTo>
                  <a:lnTo>
                    <a:pt x="365975" y="16977"/>
                  </a:lnTo>
                  <a:lnTo>
                    <a:pt x="408241" y="37050"/>
                  </a:lnTo>
                  <a:lnTo>
                    <a:pt x="446104" y="63823"/>
                  </a:lnTo>
                  <a:lnTo>
                    <a:pt x="478799" y="96530"/>
                  </a:lnTo>
                  <a:lnTo>
                    <a:pt x="505560" y="134404"/>
                  </a:lnTo>
                  <a:lnTo>
                    <a:pt x="525623" y="176680"/>
                  </a:lnTo>
                  <a:lnTo>
                    <a:pt x="538221" y="222591"/>
                  </a:lnTo>
                  <a:lnTo>
                    <a:pt x="542591" y="271369"/>
                  </a:lnTo>
                  <a:lnTo>
                    <a:pt x="538221" y="320123"/>
                  </a:lnTo>
                  <a:lnTo>
                    <a:pt x="525623" y="366010"/>
                  </a:lnTo>
                  <a:lnTo>
                    <a:pt x="505560" y="408263"/>
                  </a:lnTo>
                  <a:lnTo>
                    <a:pt x="478799" y="446117"/>
                  </a:lnTo>
                  <a:lnTo>
                    <a:pt x="446104" y="478805"/>
                  </a:lnTo>
                  <a:lnTo>
                    <a:pt x="408241" y="505563"/>
                  </a:lnTo>
                  <a:lnTo>
                    <a:pt x="365975" y="525623"/>
                  </a:lnTo>
                  <a:lnTo>
                    <a:pt x="320071" y="538221"/>
                  </a:lnTo>
                  <a:lnTo>
                    <a:pt x="271295" y="542591"/>
                  </a:lnTo>
                  <a:close/>
                </a:path>
              </a:pathLst>
            </a:custGeom>
            <a:solidFill>
              <a:srgbClr val="4E4A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076102" y="5488715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20">
                  <a:moveTo>
                    <a:pt x="143500" y="286927"/>
                  </a:moveTo>
                  <a:lnTo>
                    <a:pt x="98165" y="279613"/>
                  </a:lnTo>
                  <a:lnTo>
                    <a:pt x="58775" y="259249"/>
                  </a:lnTo>
                  <a:lnTo>
                    <a:pt x="27703" y="228199"/>
                  </a:lnTo>
                  <a:lnTo>
                    <a:pt x="7321" y="188828"/>
                  </a:lnTo>
                  <a:lnTo>
                    <a:pt x="0" y="143500"/>
                  </a:lnTo>
                  <a:lnTo>
                    <a:pt x="7321" y="98136"/>
                  </a:lnTo>
                  <a:lnTo>
                    <a:pt x="27703" y="58743"/>
                  </a:lnTo>
                  <a:lnTo>
                    <a:pt x="58775" y="27682"/>
                  </a:lnTo>
                  <a:lnTo>
                    <a:pt x="98165" y="7314"/>
                  </a:lnTo>
                  <a:lnTo>
                    <a:pt x="143500" y="0"/>
                  </a:lnTo>
                  <a:lnTo>
                    <a:pt x="188856" y="7314"/>
                  </a:lnTo>
                  <a:lnTo>
                    <a:pt x="228231" y="27682"/>
                  </a:lnTo>
                  <a:lnTo>
                    <a:pt x="259270" y="58743"/>
                  </a:lnTo>
                  <a:lnTo>
                    <a:pt x="279620" y="98137"/>
                  </a:lnTo>
                  <a:lnTo>
                    <a:pt x="286927" y="143500"/>
                  </a:lnTo>
                  <a:lnTo>
                    <a:pt x="279620" y="188828"/>
                  </a:lnTo>
                  <a:lnTo>
                    <a:pt x="259270" y="228199"/>
                  </a:lnTo>
                  <a:lnTo>
                    <a:pt x="228231" y="259249"/>
                  </a:lnTo>
                  <a:lnTo>
                    <a:pt x="188856" y="279613"/>
                  </a:lnTo>
                  <a:lnTo>
                    <a:pt x="143500" y="286927"/>
                  </a:lnTo>
                  <a:close/>
                </a:path>
              </a:pathLst>
            </a:custGeom>
            <a:solidFill>
              <a:srgbClr val="3734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6983126" y="4852407"/>
              <a:ext cx="455295" cy="455295"/>
            </a:xfrm>
            <a:custGeom>
              <a:avLst/>
              <a:gdLst/>
              <a:ahLst/>
              <a:cxnLst/>
              <a:rect l="l" t="t" r="r" b="b"/>
              <a:pathLst>
                <a:path w="455295" h="455295">
                  <a:moveTo>
                    <a:pt x="227438" y="454876"/>
                  </a:moveTo>
                  <a:lnTo>
                    <a:pt x="181590" y="450256"/>
                  </a:lnTo>
                  <a:lnTo>
                    <a:pt x="138893" y="437007"/>
                  </a:lnTo>
                  <a:lnTo>
                    <a:pt x="100259" y="416042"/>
                  </a:lnTo>
                  <a:lnTo>
                    <a:pt x="66601" y="388274"/>
                  </a:lnTo>
                  <a:lnTo>
                    <a:pt x="38833" y="354616"/>
                  </a:lnTo>
                  <a:lnTo>
                    <a:pt x="17868" y="315982"/>
                  </a:lnTo>
                  <a:lnTo>
                    <a:pt x="4619" y="273285"/>
                  </a:lnTo>
                  <a:lnTo>
                    <a:pt x="0" y="227438"/>
                  </a:lnTo>
                  <a:lnTo>
                    <a:pt x="4619" y="181612"/>
                  </a:lnTo>
                  <a:lnTo>
                    <a:pt x="17868" y="138924"/>
                  </a:lnTo>
                  <a:lnTo>
                    <a:pt x="38833" y="100292"/>
                  </a:lnTo>
                  <a:lnTo>
                    <a:pt x="66601" y="66629"/>
                  </a:lnTo>
                  <a:lnTo>
                    <a:pt x="100259" y="38852"/>
                  </a:lnTo>
                  <a:lnTo>
                    <a:pt x="138893" y="17878"/>
                  </a:lnTo>
                  <a:lnTo>
                    <a:pt x="181590" y="4622"/>
                  </a:lnTo>
                  <a:lnTo>
                    <a:pt x="227438" y="0"/>
                  </a:lnTo>
                  <a:lnTo>
                    <a:pt x="273285" y="4622"/>
                  </a:lnTo>
                  <a:lnTo>
                    <a:pt x="315982" y="17878"/>
                  </a:lnTo>
                  <a:lnTo>
                    <a:pt x="354616" y="38852"/>
                  </a:lnTo>
                  <a:lnTo>
                    <a:pt x="388274" y="66629"/>
                  </a:lnTo>
                  <a:lnTo>
                    <a:pt x="416042" y="100292"/>
                  </a:lnTo>
                  <a:lnTo>
                    <a:pt x="437007" y="138924"/>
                  </a:lnTo>
                  <a:lnTo>
                    <a:pt x="450256" y="181612"/>
                  </a:lnTo>
                  <a:lnTo>
                    <a:pt x="454876" y="227438"/>
                  </a:lnTo>
                  <a:lnTo>
                    <a:pt x="450256" y="273285"/>
                  </a:lnTo>
                  <a:lnTo>
                    <a:pt x="437007" y="315982"/>
                  </a:lnTo>
                  <a:lnTo>
                    <a:pt x="416042" y="354616"/>
                  </a:lnTo>
                  <a:lnTo>
                    <a:pt x="388274" y="388274"/>
                  </a:lnTo>
                  <a:lnTo>
                    <a:pt x="354616" y="416042"/>
                  </a:lnTo>
                  <a:lnTo>
                    <a:pt x="315982" y="437007"/>
                  </a:lnTo>
                  <a:lnTo>
                    <a:pt x="273285" y="450256"/>
                  </a:lnTo>
                  <a:lnTo>
                    <a:pt x="227438" y="454876"/>
                  </a:lnTo>
                  <a:close/>
                </a:path>
              </a:pathLst>
            </a:custGeom>
            <a:solidFill>
              <a:srgbClr val="4E4A4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90252" y="4959607"/>
              <a:ext cx="240550" cy="24055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625522" y="2450625"/>
              <a:ext cx="1500505" cy="27305"/>
            </a:xfrm>
            <a:custGeom>
              <a:avLst/>
              <a:gdLst/>
              <a:ahLst/>
              <a:cxnLst/>
              <a:rect l="l" t="t" r="r" b="b"/>
              <a:pathLst>
                <a:path w="1500504" h="27305">
                  <a:moveTo>
                    <a:pt x="0" y="26677"/>
                  </a:moveTo>
                  <a:lnTo>
                    <a:pt x="1500423" y="26677"/>
                  </a:lnTo>
                  <a:lnTo>
                    <a:pt x="1500423" y="0"/>
                  </a:lnTo>
                  <a:lnTo>
                    <a:pt x="0" y="0"/>
                  </a:lnTo>
                  <a:lnTo>
                    <a:pt x="0" y="26677"/>
                  </a:lnTo>
                  <a:close/>
                </a:path>
              </a:pathLst>
            </a:custGeom>
            <a:solidFill>
              <a:srgbClr val="B341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6625522" y="2316837"/>
              <a:ext cx="1500505" cy="133985"/>
            </a:xfrm>
            <a:custGeom>
              <a:avLst/>
              <a:gdLst/>
              <a:ahLst/>
              <a:cxnLst/>
              <a:rect l="l" t="t" r="r" b="b"/>
              <a:pathLst>
                <a:path w="1500504" h="133985">
                  <a:moveTo>
                    <a:pt x="1500423" y="133788"/>
                  </a:moveTo>
                  <a:lnTo>
                    <a:pt x="0" y="133788"/>
                  </a:lnTo>
                  <a:lnTo>
                    <a:pt x="0" y="0"/>
                  </a:lnTo>
                  <a:lnTo>
                    <a:pt x="1500423" y="0"/>
                  </a:lnTo>
                  <a:lnTo>
                    <a:pt x="1500423" y="133788"/>
                  </a:lnTo>
                  <a:close/>
                </a:path>
              </a:pathLst>
            </a:custGeom>
            <a:solidFill>
              <a:srgbClr val="F1A2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7707668" y="1963085"/>
              <a:ext cx="93980" cy="347980"/>
            </a:xfrm>
            <a:custGeom>
              <a:avLst/>
              <a:gdLst/>
              <a:ahLst/>
              <a:cxnLst/>
              <a:rect l="l" t="t" r="r" b="b"/>
              <a:pathLst>
                <a:path w="93979" h="347980">
                  <a:moveTo>
                    <a:pt x="93938" y="347794"/>
                  </a:moveTo>
                  <a:lnTo>
                    <a:pt x="0" y="347794"/>
                  </a:lnTo>
                  <a:lnTo>
                    <a:pt x="0" y="0"/>
                  </a:lnTo>
                  <a:lnTo>
                    <a:pt x="93938" y="0"/>
                  </a:lnTo>
                  <a:lnTo>
                    <a:pt x="93938" y="347794"/>
                  </a:lnTo>
                  <a:close/>
                </a:path>
              </a:pathLst>
            </a:custGeom>
            <a:solidFill>
              <a:srgbClr val="6561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7559053" y="1853437"/>
              <a:ext cx="338455" cy="457834"/>
            </a:xfrm>
            <a:custGeom>
              <a:avLst/>
              <a:gdLst/>
              <a:ahLst/>
              <a:cxnLst/>
              <a:rect l="l" t="t" r="r" b="b"/>
              <a:pathLst>
                <a:path w="338454" h="457835">
                  <a:moveTo>
                    <a:pt x="148615" y="0"/>
                  </a:moveTo>
                  <a:lnTo>
                    <a:pt x="0" y="0"/>
                  </a:lnTo>
                  <a:lnTo>
                    <a:pt x="0" y="457454"/>
                  </a:lnTo>
                  <a:lnTo>
                    <a:pt x="148615" y="457454"/>
                  </a:lnTo>
                  <a:lnTo>
                    <a:pt x="148615" y="0"/>
                  </a:lnTo>
                  <a:close/>
                </a:path>
                <a:path w="338454" h="457835">
                  <a:moveTo>
                    <a:pt x="338035" y="22402"/>
                  </a:moveTo>
                  <a:lnTo>
                    <a:pt x="242544" y="22402"/>
                  </a:lnTo>
                  <a:lnTo>
                    <a:pt x="242544" y="457454"/>
                  </a:lnTo>
                  <a:lnTo>
                    <a:pt x="338035" y="457454"/>
                  </a:lnTo>
                  <a:lnTo>
                    <a:pt x="338035" y="22402"/>
                  </a:lnTo>
                  <a:close/>
                </a:path>
              </a:pathLst>
            </a:custGeom>
            <a:solidFill>
              <a:srgbClr val="A6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7086992" y="2195813"/>
              <a:ext cx="472440" cy="115570"/>
            </a:xfrm>
            <a:custGeom>
              <a:avLst/>
              <a:gdLst/>
              <a:ahLst/>
              <a:cxnLst/>
              <a:rect l="l" t="t" r="r" b="b"/>
              <a:pathLst>
                <a:path w="472440" h="115569">
                  <a:moveTo>
                    <a:pt x="472063" y="115067"/>
                  </a:moveTo>
                  <a:lnTo>
                    <a:pt x="0" y="115067"/>
                  </a:lnTo>
                  <a:lnTo>
                    <a:pt x="0" y="0"/>
                  </a:lnTo>
                  <a:lnTo>
                    <a:pt x="472063" y="0"/>
                  </a:lnTo>
                  <a:lnTo>
                    <a:pt x="472063" y="115067"/>
                  </a:lnTo>
                  <a:close/>
                </a:path>
              </a:pathLst>
            </a:custGeom>
            <a:solidFill>
              <a:srgbClr val="695C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6974533" y="2079449"/>
              <a:ext cx="472440" cy="115570"/>
            </a:xfrm>
            <a:custGeom>
              <a:avLst/>
              <a:gdLst/>
              <a:ahLst/>
              <a:cxnLst/>
              <a:rect l="l" t="t" r="r" b="b"/>
              <a:pathLst>
                <a:path w="472440" h="115569">
                  <a:moveTo>
                    <a:pt x="471989" y="115059"/>
                  </a:moveTo>
                  <a:lnTo>
                    <a:pt x="0" y="115059"/>
                  </a:lnTo>
                  <a:lnTo>
                    <a:pt x="0" y="0"/>
                  </a:lnTo>
                  <a:lnTo>
                    <a:pt x="471989" y="0"/>
                  </a:lnTo>
                  <a:lnTo>
                    <a:pt x="471989" y="115059"/>
                  </a:lnTo>
                  <a:close/>
                </a:path>
              </a:pathLst>
            </a:custGeom>
            <a:solidFill>
              <a:srgbClr val="BEB0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7086992" y="1963085"/>
              <a:ext cx="472440" cy="115570"/>
            </a:xfrm>
            <a:custGeom>
              <a:avLst/>
              <a:gdLst/>
              <a:ahLst/>
              <a:cxnLst/>
              <a:rect l="l" t="t" r="r" b="b"/>
              <a:pathLst>
                <a:path w="472440" h="115569">
                  <a:moveTo>
                    <a:pt x="472063" y="115059"/>
                  </a:moveTo>
                  <a:lnTo>
                    <a:pt x="0" y="115059"/>
                  </a:lnTo>
                  <a:lnTo>
                    <a:pt x="0" y="0"/>
                  </a:lnTo>
                  <a:lnTo>
                    <a:pt x="472063" y="0"/>
                  </a:lnTo>
                  <a:lnTo>
                    <a:pt x="472063" y="115059"/>
                  </a:lnTo>
                  <a:close/>
                </a:path>
              </a:pathLst>
            </a:custGeom>
            <a:solidFill>
              <a:srgbClr val="F7A6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>
            <a:spLocks noGrp="1"/>
          </p:cNvSpPr>
          <p:nvPr>
            <p:ph type="title"/>
          </p:nvPr>
        </p:nvSpPr>
        <p:spPr>
          <a:xfrm>
            <a:off x="1028731" y="251796"/>
            <a:ext cx="10134600" cy="1358265"/>
          </a:xfrm>
          <a:prstGeom prst="rect"/>
        </p:spPr>
        <p:txBody>
          <a:bodyPr wrap="square" lIns="0" tIns="952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50"/>
              </a:spcBef>
              <a:tabLst>
                <a:tab pos="5337175" algn="l"/>
                <a:tab pos="6202045" algn="l"/>
              </a:tabLst>
            </a:pPr>
            <a:r>
              <a:rPr dirty="0" spc="270">
                <a:solidFill>
                  <a:srgbClr val="F6DE1D"/>
                </a:solidFill>
              </a:rPr>
              <a:t>PROPERTIES	</a:t>
            </a:r>
            <a:r>
              <a:rPr dirty="0" spc="-140">
                <a:solidFill>
                  <a:srgbClr val="F6DE1D"/>
                </a:solidFill>
              </a:rPr>
              <a:t>&amp;	</a:t>
            </a:r>
            <a:r>
              <a:rPr dirty="0" spc="355">
                <a:solidFill>
                  <a:srgbClr val="F6DE1D"/>
                </a:solidFill>
              </a:rPr>
              <a:t>METHODS</a:t>
            </a:r>
          </a:p>
          <a:p>
            <a:pPr algn="ctr">
              <a:lnSpc>
                <a:spcPct val="100000"/>
              </a:lnSpc>
              <a:spcBef>
                <a:spcPts val="295"/>
              </a:spcBef>
              <a:tabLst>
                <a:tab pos="749935" algn="l"/>
                <a:tab pos="2407920" algn="l"/>
              </a:tabLst>
            </a:pPr>
            <a:r>
              <a:rPr dirty="0" sz="2300" spc="-110" b="0">
                <a:solidFill>
                  <a:srgbClr val="FFFFFF"/>
                </a:solidFill>
                <a:latin typeface="Arial MT"/>
                <a:cs typeface="Arial MT"/>
              </a:rPr>
              <a:t>(</a:t>
            </a:r>
            <a:r>
              <a:rPr dirty="0" sz="2300" spc="-370" b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300" spc="210" b="0">
                <a:solidFill>
                  <a:srgbClr val="FFFFFF"/>
                </a:solidFill>
                <a:latin typeface="Arial MT"/>
                <a:cs typeface="Arial MT"/>
              </a:rPr>
              <a:t>the	</a:t>
            </a:r>
            <a:r>
              <a:rPr dirty="0" sz="2300" spc="254" b="0">
                <a:solidFill>
                  <a:srgbClr val="FFFFFF"/>
                </a:solidFill>
                <a:latin typeface="Arial MT"/>
                <a:cs typeface="Arial MT"/>
              </a:rPr>
              <a:t>important	</a:t>
            </a:r>
            <a:r>
              <a:rPr dirty="0" sz="2300" spc="145" b="0">
                <a:solidFill>
                  <a:srgbClr val="FFFFFF"/>
                </a:solidFill>
                <a:latin typeface="Arial MT"/>
                <a:cs typeface="Arial MT"/>
              </a:rPr>
              <a:t>ones)</a:t>
            </a:r>
            <a:endParaRPr sz="2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26883" y="0"/>
            <a:ext cx="3665220" cy="974090"/>
            <a:chOff x="8526883" y="0"/>
            <a:chExt cx="3665220" cy="974090"/>
          </a:xfrm>
        </p:grpSpPr>
        <p:sp>
          <p:nvSpPr>
            <p:cNvPr id="3" name="object 3"/>
            <p:cNvSpPr/>
            <p:nvPr/>
          </p:nvSpPr>
          <p:spPr>
            <a:xfrm>
              <a:off x="10790474" y="549104"/>
              <a:ext cx="502920" cy="412750"/>
            </a:xfrm>
            <a:custGeom>
              <a:avLst/>
              <a:gdLst/>
              <a:ahLst/>
              <a:cxnLst/>
              <a:rect l="l" t="t" r="r" b="b"/>
              <a:pathLst>
                <a:path w="502920" h="412750">
                  <a:moveTo>
                    <a:pt x="276126" y="412530"/>
                  </a:moveTo>
                  <a:lnTo>
                    <a:pt x="0" y="2488"/>
                  </a:lnTo>
                  <a:lnTo>
                    <a:pt x="54712" y="4143"/>
                  </a:lnTo>
                  <a:lnTo>
                    <a:pt x="109503" y="5357"/>
                  </a:lnTo>
                  <a:lnTo>
                    <a:pt x="164380" y="6104"/>
                  </a:lnTo>
                  <a:lnTo>
                    <a:pt x="219352" y="6359"/>
                  </a:lnTo>
                  <a:lnTo>
                    <a:pt x="280682" y="6048"/>
                  </a:lnTo>
                  <a:lnTo>
                    <a:pt x="351687" y="4964"/>
                  </a:lnTo>
                  <a:lnTo>
                    <a:pt x="402115" y="3698"/>
                  </a:lnTo>
                  <a:lnTo>
                    <a:pt x="452406" y="2034"/>
                  </a:lnTo>
                  <a:lnTo>
                    <a:pt x="502575" y="0"/>
                  </a:lnTo>
                  <a:lnTo>
                    <a:pt x="276126" y="412530"/>
                  </a:lnTo>
                  <a:close/>
                </a:path>
              </a:pathLst>
            </a:custGeom>
            <a:solidFill>
              <a:srgbClr val="F18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277207" y="514726"/>
              <a:ext cx="484505" cy="459105"/>
            </a:xfrm>
            <a:custGeom>
              <a:avLst/>
              <a:gdLst/>
              <a:ahLst/>
              <a:cxnLst/>
              <a:rect l="l" t="t" r="r" b="b"/>
              <a:pathLst>
                <a:path w="484504" h="459105">
                  <a:moveTo>
                    <a:pt x="231334" y="458797"/>
                  </a:moveTo>
                  <a:lnTo>
                    <a:pt x="0" y="0"/>
                  </a:lnTo>
                  <a:lnTo>
                    <a:pt x="47949" y="5405"/>
                  </a:lnTo>
                  <a:lnTo>
                    <a:pt x="96016" y="10450"/>
                  </a:lnTo>
                  <a:lnTo>
                    <a:pt x="144199" y="15133"/>
                  </a:lnTo>
                  <a:lnTo>
                    <a:pt x="192493" y="19453"/>
                  </a:lnTo>
                  <a:lnTo>
                    <a:pt x="240896" y="23409"/>
                  </a:lnTo>
                  <a:lnTo>
                    <a:pt x="289404" y="27001"/>
                  </a:lnTo>
                  <a:lnTo>
                    <a:pt x="338013" y="30226"/>
                  </a:lnTo>
                  <a:lnTo>
                    <a:pt x="386721" y="33085"/>
                  </a:lnTo>
                  <a:lnTo>
                    <a:pt x="435524" y="35574"/>
                  </a:lnTo>
                  <a:lnTo>
                    <a:pt x="484419" y="37695"/>
                  </a:lnTo>
                  <a:lnTo>
                    <a:pt x="231334" y="458797"/>
                  </a:lnTo>
                  <a:close/>
                </a:path>
              </a:pathLst>
            </a:custGeom>
            <a:solidFill>
              <a:srgbClr val="EDD3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746337" y="427170"/>
              <a:ext cx="499745" cy="469900"/>
            </a:xfrm>
            <a:custGeom>
              <a:avLst/>
              <a:gdLst/>
              <a:ahLst/>
              <a:cxnLst/>
              <a:rect l="l" t="t" r="r" b="b"/>
              <a:pathLst>
                <a:path w="499745" h="469900">
                  <a:moveTo>
                    <a:pt x="185528" y="469580"/>
                  </a:moveTo>
                  <a:lnTo>
                    <a:pt x="645" y="1658"/>
                  </a:lnTo>
                  <a:lnTo>
                    <a:pt x="0" y="0"/>
                  </a:lnTo>
                  <a:lnTo>
                    <a:pt x="49223" y="10056"/>
                  </a:lnTo>
                  <a:lnTo>
                    <a:pt x="98625" y="19707"/>
                  </a:lnTo>
                  <a:lnTo>
                    <a:pt x="148200" y="28954"/>
                  </a:lnTo>
                  <a:lnTo>
                    <a:pt x="197945" y="37796"/>
                  </a:lnTo>
                  <a:lnTo>
                    <a:pt x="247854" y="46232"/>
                  </a:lnTo>
                  <a:lnTo>
                    <a:pt x="297924" y="54261"/>
                  </a:lnTo>
                  <a:lnTo>
                    <a:pt x="348150" y="61883"/>
                  </a:lnTo>
                  <a:lnTo>
                    <a:pt x="398527" y="69098"/>
                  </a:lnTo>
                  <a:lnTo>
                    <a:pt x="449051" y="75905"/>
                  </a:lnTo>
                  <a:lnTo>
                    <a:pt x="499718" y="82303"/>
                  </a:lnTo>
                  <a:lnTo>
                    <a:pt x="185528" y="469580"/>
                  </a:lnTo>
                  <a:close/>
                </a:path>
              </a:pathLst>
            </a:custGeom>
            <a:solidFill>
              <a:srgbClr val="C418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52424" y="301180"/>
              <a:ext cx="2940050" cy="590550"/>
            </a:xfrm>
            <a:custGeom>
              <a:avLst/>
              <a:gdLst/>
              <a:ahLst/>
              <a:cxnLst/>
              <a:rect l="l" t="t" r="r" b="b"/>
              <a:pathLst>
                <a:path w="2940050" h="590550">
                  <a:moveTo>
                    <a:pt x="125528" y="473267"/>
                  </a:moveTo>
                  <a:lnTo>
                    <a:pt x="552" y="1566"/>
                  </a:lnTo>
                  <a:lnTo>
                    <a:pt x="0" y="0"/>
                  </a:lnTo>
                  <a:lnTo>
                    <a:pt x="50751" y="15165"/>
                  </a:lnTo>
                  <a:lnTo>
                    <a:pt x="101745" y="29878"/>
                  </a:lnTo>
                  <a:lnTo>
                    <a:pt x="152976" y="44136"/>
                  </a:lnTo>
                  <a:lnTo>
                    <a:pt x="204443" y="57937"/>
                  </a:lnTo>
                  <a:lnTo>
                    <a:pt x="256139" y="71277"/>
                  </a:lnTo>
                  <a:lnTo>
                    <a:pt x="360209" y="96571"/>
                  </a:lnTo>
                  <a:lnTo>
                    <a:pt x="465156" y="119998"/>
                  </a:lnTo>
                  <a:lnTo>
                    <a:pt x="464235" y="121012"/>
                  </a:lnTo>
                  <a:lnTo>
                    <a:pt x="125528" y="473267"/>
                  </a:lnTo>
                  <a:close/>
                </a:path>
                <a:path w="2940050" h="590550">
                  <a:moveTo>
                    <a:pt x="2921907" y="590409"/>
                  </a:moveTo>
                  <a:lnTo>
                    <a:pt x="2570667" y="203868"/>
                  </a:lnTo>
                  <a:lnTo>
                    <a:pt x="2569284" y="202117"/>
                  </a:lnTo>
                  <a:lnTo>
                    <a:pt x="2667478" y="188393"/>
                  </a:lnTo>
                  <a:lnTo>
                    <a:pt x="2764951" y="173102"/>
                  </a:lnTo>
                  <a:lnTo>
                    <a:pt x="2861668" y="156250"/>
                  </a:lnTo>
                  <a:lnTo>
                    <a:pt x="2939574" y="141379"/>
                  </a:lnTo>
                  <a:lnTo>
                    <a:pt x="2939574" y="526540"/>
                  </a:lnTo>
                  <a:lnTo>
                    <a:pt x="2921907" y="590409"/>
                  </a:lnTo>
                  <a:close/>
                </a:path>
              </a:pathLst>
            </a:custGeom>
            <a:solidFill>
              <a:srgbClr val="ABD9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751637" y="121182"/>
              <a:ext cx="3054985" cy="810260"/>
            </a:xfrm>
            <a:custGeom>
              <a:avLst/>
              <a:gdLst/>
              <a:ahLst/>
              <a:cxnLst/>
              <a:rect l="l" t="t" r="r" b="b"/>
              <a:pathLst>
                <a:path w="3054984" h="810260">
                  <a:moveTo>
                    <a:pt x="127123" y="506999"/>
                  </a:moveTo>
                  <a:lnTo>
                    <a:pt x="396" y="1843"/>
                  </a:lnTo>
                  <a:lnTo>
                    <a:pt x="0" y="0"/>
                  </a:lnTo>
                  <a:lnTo>
                    <a:pt x="45900" y="18903"/>
                  </a:lnTo>
                  <a:lnTo>
                    <a:pt x="92071" y="37402"/>
                  </a:lnTo>
                  <a:lnTo>
                    <a:pt x="138510" y="55493"/>
                  </a:lnTo>
                  <a:lnTo>
                    <a:pt x="185211" y="73176"/>
                  </a:lnTo>
                  <a:lnTo>
                    <a:pt x="232169" y="90448"/>
                  </a:lnTo>
                  <a:lnTo>
                    <a:pt x="279379" y="107308"/>
                  </a:lnTo>
                  <a:lnTo>
                    <a:pt x="326837" y="123755"/>
                  </a:lnTo>
                  <a:lnTo>
                    <a:pt x="374538" y="139787"/>
                  </a:lnTo>
                  <a:lnTo>
                    <a:pt x="422477" y="155401"/>
                  </a:lnTo>
                  <a:lnTo>
                    <a:pt x="470649" y="170597"/>
                  </a:lnTo>
                  <a:lnTo>
                    <a:pt x="469543" y="171703"/>
                  </a:lnTo>
                  <a:lnTo>
                    <a:pt x="127123" y="506999"/>
                  </a:lnTo>
                  <a:close/>
                </a:path>
                <a:path w="3054984" h="810260">
                  <a:moveTo>
                    <a:pt x="2872903" y="810222"/>
                  </a:moveTo>
                  <a:lnTo>
                    <a:pt x="2570233" y="428567"/>
                  </a:lnTo>
                  <a:lnTo>
                    <a:pt x="2568851" y="426723"/>
                  </a:lnTo>
                  <a:lnTo>
                    <a:pt x="2667089" y="421171"/>
                  </a:lnTo>
                  <a:lnTo>
                    <a:pt x="2764806" y="414131"/>
                  </a:lnTo>
                  <a:lnTo>
                    <a:pt x="2861964" y="405601"/>
                  </a:lnTo>
                  <a:lnTo>
                    <a:pt x="2958530" y="395576"/>
                  </a:lnTo>
                  <a:lnTo>
                    <a:pt x="3054468" y="384051"/>
                  </a:lnTo>
                  <a:lnTo>
                    <a:pt x="3053731" y="386079"/>
                  </a:lnTo>
                  <a:lnTo>
                    <a:pt x="2872903" y="810222"/>
                  </a:lnTo>
                  <a:close/>
                </a:path>
              </a:pathLst>
            </a:custGeom>
            <a:solidFill>
              <a:srgbClr val="136F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526883" y="0"/>
              <a:ext cx="3665220" cy="555625"/>
            </a:xfrm>
            <a:custGeom>
              <a:avLst/>
              <a:gdLst/>
              <a:ahLst/>
              <a:cxnLst/>
              <a:rect l="l" t="t" r="r" b="b"/>
              <a:pathLst>
                <a:path w="3665220" h="555625">
                  <a:moveTo>
                    <a:pt x="2482952" y="555464"/>
                  </a:moveTo>
                  <a:lnTo>
                    <a:pt x="2373103" y="554461"/>
                  </a:lnTo>
                  <a:lnTo>
                    <a:pt x="2235673" y="550671"/>
                  </a:lnTo>
                  <a:lnTo>
                    <a:pt x="2137589" y="546150"/>
                  </a:lnTo>
                  <a:lnTo>
                    <a:pt x="2039890" y="540116"/>
                  </a:lnTo>
                  <a:lnTo>
                    <a:pt x="1942606" y="532582"/>
                  </a:lnTo>
                  <a:lnTo>
                    <a:pt x="1845770" y="523561"/>
                  </a:lnTo>
                  <a:lnTo>
                    <a:pt x="1741823" y="512208"/>
                  </a:lnTo>
                  <a:lnTo>
                    <a:pt x="1668514" y="503075"/>
                  </a:lnTo>
                  <a:lnTo>
                    <a:pt x="1567612" y="489054"/>
                  </a:lnTo>
                  <a:lnTo>
                    <a:pt x="1467317" y="473402"/>
                  </a:lnTo>
                  <a:lnTo>
                    <a:pt x="1367663" y="456125"/>
                  </a:lnTo>
                  <a:lnTo>
                    <a:pt x="1268686" y="437226"/>
                  </a:lnTo>
                  <a:lnTo>
                    <a:pt x="1190706" y="421179"/>
                  </a:lnTo>
                  <a:lnTo>
                    <a:pt x="1085760" y="397752"/>
                  </a:lnTo>
                  <a:lnTo>
                    <a:pt x="981689" y="372458"/>
                  </a:lnTo>
                  <a:lnTo>
                    <a:pt x="929993" y="359118"/>
                  </a:lnTo>
                  <a:lnTo>
                    <a:pt x="878526" y="345317"/>
                  </a:lnTo>
                  <a:lnTo>
                    <a:pt x="827295" y="331059"/>
                  </a:lnTo>
                  <a:lnTo>
                    <a:pt x="776301" y="316346"/>
                  </a:lnTo>
                  <a:lnTo>
                    <a:pt x="725550" y="301180"/>
                  </a:lnTo>
                  <a:lnTo>
                    <a:pt x="647240" y="276584"/>
                  </a:lnTo>
                  <a:lnTo>
                    <a:pt x="599301" y="260969"/>
                  </a:lnTo>
                  <a:lnTo>
                    <a:pt x="551600" y="244938"/>
                  </a:lnTo>
                  <a:lnTo>
                    <a:pt x="504142" y="228491"/>
                  </a:lnTo>
                  <a:lnTo>
                    <a:pt x="456931" y="211631"/>
                  </a:lnTo>
                  <a:lnTo>
                    <a:pt x="409973" y="194358"/>
                  </a:lnTo>
                  <a:lnTo>
                    <a:pt x="363272" y="176676"/>
                  </a:lnTo>
                  <a:lnTo>
                    <a:pt x="316834" y="158584"/>
                  </a:lnTo>
                  <a:lnTo>
                    <a:pt x="270662" y="140086"/>
                  </a:lnTo>
                  <a:lnTo>
                    <a:pt x="198219" y="110030"/>
                  </a:lnTo>
                  <a:lnTo>
                    <a:pt x="148157" y="88443"/>
                  </a:lnTo>
                  <a:lnTo>
                    <a:pt x="98421" y="66390"/>
                  </a:lnTo>
                  <a:lnTo>
                    <a:pt x="49029" y="43853"/>
                  </a:lnTo>
                  <a:lnTo>
                    <a:pt x="0" y="20814"/>
                  </a:lnTo>
                  <a:lnTo>
                    <a:pt x="9921" y="0"/>
                  </a:lnTo>
                  <a:lnTo>
                    <a:pt x="65587" y="0"/>
                  </a:lnTo>
                  <a:lnTo>
                    <a:pt x="107273" y="19141"/>
                  </a:lnTo>
                  <a:lnTo>
                    <a:pt x="151271" y="38827"/>
                  </a:lnTo>
                  <a:lnTo>
                    <a:pt x="195543" y="58122"/>
                  </a:lnTo>
                  <a:lnTo>
                    <a:pt x="240087" y="77027"/>
                  </a:lnTo>
                  <a:lnTo>
                    <a:pt x="284898" y="95539"/>
                  </a:lnTo>
                  <a:lnTo>
                    <a:pt x="329972" y="113659"/>
                  </a:lnTo>
                  <a:lnTo>
                    <a:pt x="375304" y="131385"/>
                  </a:lnTo>
                  <a:lnTo>
                    <a:pt x="420892" y="148717"/>
                  </a:lnTo>
                  <a:lnTo>
                    <a:pt x="466729" y="165652"/>
                  </a:lnTo>
                  <a:lnTo>
                    <a:pt x="512814" y="182192"/>
                  </a:lnTo>
                  <a:lnTo>
                    <a:pt x="559141" y="198334"/>
                  </a:lnTo>
                  <a:lnTo>
                    <a:pt x="605706" y="214079"/>
                  </a:lnTo>
                  <a:lnTo>
                    <a:pt x="652505" y="229424"/>
                  </a:lnTo>
                  <a:lnTo>
                    <a:pt x="699535" y="244369"/>
                  </a:lnTo>
                  <a:lnTo>
                    <a:pt x="794269" y="273057"/>
                  </a:lnTo>
                  <a:lnTo>
                    <a:pt x="889874" y="300134"/>
                  </a:lnTo>
                  <a:lnTo>
                    <a:pt x="986319" y="325595"/>
                  </a:lnTo>
                  <a:lnTo>
                    <a:pt x="1083570" y="349431"/>
                  </a:lnTo>
                  <a:lnTo>
                    <a:pt x="1181595" y="371636"/>
                  </a:lnTo>
                  <a:lnTo>
                    <a:pt x="1280361" y="392202"/>
                  </a:lnTo>
                  <a:lnTo>
                    <a:pt x="1379836" y="411124"/>
                  </a:lnTo>
                  <a:lnTo>
                    <a:pt x="1479986" y="428393"/>
                  </a:lnTo>
                  <a:lnTo>
                    <a:pt x="1580780" y="444002"/>
                  </a:lnTo>
                  <a:lnTo>
                    <a:pt x="1682184" y="457946"/>
                  </a:lnTo>
                  <a:lnTo>
                    <a:pt x="1784166" y="470215"/>
                  </a:lnTo>
                  <a:lnTo>
                    <a:pt x="1886693" y="480804"/>
                  </a:lnTo>
                  <a:lnTo>
                    <a:pt x="1989732" y="489706"/>
                  </a:lnTo>
                  <a:lnTo>
                    <a:pt x="2093252" y="496913"/>
                  </a:lnTo>
                  <a:lnTo>
                    <a:pt x="2197218" y="502418"/>
                  </a:lnTo>
                  <a:lnTo>
                    <a:pt x="2301599" y="506214"/>
                  </a:lnTo>
                  <a:lnTo>
                    <a:pt x="2406362" y="508295"/>
                  </a:lnTo>
                  <a:lnTo>
                    <a:pt x="3251446" y="508689"/>
                  </a:lnTo>
                  <a:lnTo>
                    <a:pt x="3183320" y="516759"/>
                  </a:lnTo>
                  <a:lnTo>
                    <a:pt x="3086754" y="526784"/>
                  </a:lnTo>
                  <a:lnTo>
                    <a:pt x="2989595" y="535314"/>
                  </a:lnTo>
                  <a:lnTo>
                    <a:pt x="2891879" y="542353"/>
                  </a:lnTo>
                  <a:lnTo>
                    <a:pt x="2793640" y="547906"/>
                  </a:lnTo>
                  <a:lnTo>
                    <a:pt x="2665715" y="552803"/>
                  </a:lnTo>
                  <a:lnTo>
                    <a:pt x="2544282" y="555153"/>
                  </a:lnTo>
                  <a:lnTo>
                    <a:pt x="2482952" y="555464"/>
                  </a:lnTo>
                  <a:close/>
                </a:path>
                <a:path w="3665220" h="555625">
                  <a:moveTo>
                    <a:pt x="3251446" y="508689"/>
                  </a:moveTo>
                  <a:lnTo>
                    <a:pt x="2458876" y="508689"/>
                  </a:lnTo>
                  <a:lnTo>
                    <a:pt x="2564150" y="508183"/>
                  </a:lnTo>
                  <a:lnTo>
                    <a:pt x="2670875" y="505952"/>
                  </a:lnTo>
                  <a:lnTo>
                    <a:pt x="2777051" y="501949"/>
                  </a:lnTo>
                  <a:lnTo>
                    <a:pt x="2882642" y="496183"/>
                  </a:lnTo>
                  <a:lnTo>
                    <a:pt x="2987612" y="488662"/>
                  </a:lnTo>
                  <a:lnTo>
                    <a:pt x="3091926" y="479395"/>
                  </a:lnTo>
                  <a:lnTo>
                    <a:pt x="3195545" y="468390"/>
                  </a:lnTo>
                  <a:lnTo>
                    <a:pt x="3298435" y="455656"/>
                  </a:lnTo>
                  <a:lnTo>
                    <a:pt x="3400559" y="441202"/>
                  </a:lnTo>
                  <a:lnTo>
                    <a:pt x="3501881" y="425034"/>
                  </a:lnTo>
                  <a:lnTo>
                    <a:pt x="3602364" y="407163"/>
                  </a:lnTo>
                  <a:lnTo>
                    <a:pt x="3665116" y="395009"/>
                  </a:lnTo>
                  <a:lnTo>
                    <a:pt x="3665116" y="442562"/>
                  </a:lnTo>
                  <a:lnTo>
                    <a:pt x="3587217" y="457431"/>
                  </a:lnTo>
                  <a:lnTo>
                    <a:pt x="3490501" y="474283"/>
                  </a:lnTo>
                  <a:lnTo>
                    <a:pt x="3393028" y="489574"/>
                  </a:lnTo>
                  <a:lnTo>
                    <a:pt x="3294834" y="503298"/>
                  </a:lnTo>
                  <a:lnTo>
                    <a:pt x="3284419" y="504496"/>
                  </a:lnTo>
                  <a:lnTo>
                    <a:pt x="3279258" y="505234"/>
                  </a:lnTo>
                  <a:lnTo>
                    <a:pt x="3251446" y="508689"/>
                  </a:lnTo>
                  <a:close/>
                </a:path>
              </a:pathLst>
            </a:custGeom>
            <a:solidFill>
              <a:srgbClr val="B0612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3614069" y="0"/>
            <a:ext cx="4964430" cy="974090"/>
            <a:chOff x="3614069" y="0"/>
            <a:chExt cx="4964430" cy="974090"/>
          </a:xfrm>
        </p:grpSpPr>
        <p:sp>
          <p:nvSpPr>
            <p:cNvPr id="10" name="object 10"/>
            <p:cNvSpPr/>
            <p:nvPr/>
          </p:nvSpPr>
          <p:spPr>
            <a:xfrm>
              <a:off x="5877660" y="274452"/>
              <a:ext cx="2045335" cy="687705"/>
            </a:xfrm>
            <a:custGeom>
              <a:avLst/>
              <a:gdLst/>
              <a:ahLst/>
              <a:cxnLst/>
              <a:rect l="l" t="t" r="r" b="b"/>
              <a:pathLst>
                <a:path w="2045334" h="687705">
                  <a:moveTo>
                    <a:pt x="499142" y="281011"/>
                  </a:moveTo>
                  <a:lnTo>
                    <a:pt x="219352" y="281011"/>
                  </a:lnTo>
                  <a:lnTo>
                    <a:pt x="280682" y="280699"/>
                  </a:lnTo>
                  <a:lnTo>
                    <a:pt x="402115" y="278349"/>
                  </a:lnTo>
                  <a:lnTo>
                    <a:pt x="502575" y="274651"/>
                  </a:lnTo>
                  <a:lnTo>
                    <a:pt x="501469" y="276771"/>
                  </a:lnTo>
                  <a:lnTo>
                    <a:pt x="499142" y="281011"/>
                  </a:lnTo>
                  <a:close/>
                </a:path>
                <a:path w="2045334" h="687705">
                  <a:moveTo>
                    <a:pt x="276126" y="687182"/>
                  </a:moveTo>
                  <a:lnTo>
                    <a:pt x="1198" y="279075"/>
                  </a:lnTo>
                  <a:lnTo>
                    <a:pt x="0" y="277140"/>
                  </a:lnTo>
                  <a:lnTo>
                    <a:pt x="109503" y="280008"/>
                  </a:lnTo>
                  <a:lnTo>
                    <a:pt x="219352" y="281011"/>
                  </a:lnTo>
                  <a:lnTo>
                    <a:pt x="499142" y="281011"/>
                  </a:lnTo>
                  <a:lnTo>
                    <a:pt x="276126" y="687182"/>
                  </a:lnTo>
                  <a:close/>
                </a:path>
                <a:path w="2045334" h="687705">
                  <a:moveTo>
                    <a:pt x="1953898" y="462115"/>
                  </a:moveTo>
                  <a:lnTo>
                    <a:pt x="1558879" y="136772"/>
                  </a:lnTo>
                  <a:lnTo>
                    <a:pt x="1557312" y="135114"/>
                  </a:lnTo>
                  <a:lnTo>
                    <a:pt x="1607285" y="123534"/>
                  </a:lnTo>
                  <a:lnTo>
                    <a:pt x="1706457" y="99083"/>
                  </a:lnTo>
                  <a:lnTo>
                    <a:pt x="1755651" y="86213"/>
                  </a:lnTo>
                  <a:lnTo>
                    <a:pt x="1804579" y="72914"/>
                  </a:lnTo>
                  <a:lnTo>
                    <a:pt x="1853239" y="59186"/>
                  </a:lnTo>
                  <a:lnTo>
                    <a:pt x="1901628" y="45030"/>
                  </a:lnTo>
                  <a:lnTo>
                    <a:pt x="1949743" y="30446"/>
                  </a:lnTo>
                  <a:lnTo>
                    <a:pt x="1997582" y="15436"/>
                  </a:lnTo>
                  <a:lnTo>
                    <a:pt x="2045141" y="0"/>
                  </a:lnTo>
                  <a:lnTo>
                    <a:pt x="2044588" y="2488"/>
                  </a:lnTo>
                  <a:lnTo>
                    <a:pt x="1953898" y="462115"/>
                  </a:lnTo>
                  <a:close/>
                </a:path>
              </a:pathLst>
            </a:custGeom>
            <a:solidFill>
              <a:srgbClr val="F18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64393" y="514726"/>
              <a:ext cx="484505" cy="459105"/>
            </a:xfrm>
            <a:custGeom>
              <a:avLst/>
              <a:gdLst/>
              <a:ahLst/>
              <a:cxnLst/>
              <a:rect l="l" t="t" r="r" b="b"/>
              <a:pathLst>
                <a:path w="484504" h="459105">
                  <a:moveTo>
                    <a:pt x="231334" y="458797"/>
                  </a:moveTo>
                  <a:lnTo>
                    <a:pt x="0" y="0"/>
                  </a:lnTo>
                  <a:lnTo>
                    <a:pt x="47949" y="5405"/>
                  </a:lnTo>
                  <a:lnTo>
                    <a:pt x="96016" y="10450"/>
                  </a:lnTo>
                  <a:lnTo>
                    <a:pt x="144199" y="15133"/>
                  </a:lnTo>
                  <a:lnTo>
                    <a:pt x="192493" y="19453"/>
                  </a:lnTo>
                  <a:lnTo>
                    <a:pt x="240896" y="23409"/>
                  </a:lnTo>
                  <a:lnTo>
                    <a:pt x="289404" y="27001"/>
                  </a:lnTo>
                  <a:lnTo>
                    <a:pt x="338013" y="30226"/>
                  </a:lnTo>
                  <a:lnTo>
                    <a:pt x="386721" y="33085"/>
                  </a:lnTo>
                  <a:lnTo>
                    <a:pt x="435524" y="35574"/>
                  </a:lnTo>
                  <a:lnTo>
                    <a:pt x="484419" y="37695"/>
                  </a:lnTo>
                  <a:lnTo>
                    <a:pt x="231334" y="458797"/>
                  </a:lnTo>
                  <a:close/>
                </a:path>
              </a:pathLst>
            </a:custGeom>
            <a:solidFill>
              <a:srgbClr val="EDD3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33523" y="77495"/>
              <a:ext cx="3591560" cy="819785"/>
            </a:xfrm>
            <a:custGeom>
              <a:avLst/>
              <a:gdLst/>
              <a:ahLst/>
              <a:cxnLst/>
              <a:rect l="l" t="t" r="r" b="b"/>
              <a:pathLst>
                <a:path w="3591559" h="819785">
                  <a:moveTo>
                    <a:pt x="185528" y="819254"/>
                  </a:moveTo>
                  <a:lnTo>
                    <a:pt x="0" y="349674"/>
                  </a:lnTo>
                  <a:lnTo>
                    <a:pt x="98625" y="369382"/>
                  </a:lnTo>
                  <a:lnTo>
                    <a:pt x="197945" y="387470"/>
                  </a:lnTo>
                  <a:lnTo>
                    <a:pt x="297924" y="403935"/>
                  </a:lnTo>
                  <a:lnTo>
                    <a:pt x="398527" y="418773"/>
                  </a:lnTo>
                  <a:lnTo>
                    <a:pt x="499718" y="431977"/>
                  </a:lnTo>
                  <a:lnTo>
                    <a:pt x="498704" y="433360"/>
                  </a:lnTo>
                  <a:lnTo>
                    <a:pt x="185528" y="819254"/>
                  </a:lnTo>
                  <a:close/>
                </a:path>
                <a:path w="3591559" h="819785">
                  <a:moveTo>
                    <a:pt x="3550012" y="476032"/>
                  </a:moveTo>
                  <a:lnTo>
                    <a:pt x="3127619" y="186449"/>
                  </a:lnTo>
                  <a:lnTo>
                    <a:pt x="3125684" y="184882"/>
                  </a:lnTo>
                  <a:lnTo>
                    <a:pt x="3173669" y="168351"/>
                  </a:lnTo>
                  <a:lnTo>
                    <a:pt x="3221344" y="151383"/>
                  </a:lnTo>
                  <a:lnTo>
                    <a:pt x="3268704" y="133979"/>
                  </a:lnTo>
                  <a:lnTo>
                    <a:pt x="3315743" y="116141"/>
                  </a:lnTo>
                  <a:lnTo>
                    <a:pt x="3362456" y="97867"/>
                  </a:lnTo>
                  <a:lnTo>
                    <a:pt x="3408837" y="79160"/>
                  </a:lnTo>
                  <a:lnTo>
                    <a:pt x="3454881" y="60019"/>
                  </a:lnTo>
                  <a:lnTo>
                    <a:pt x="3500582" y="40444"/>
                  </a:lnTo>
                  <a:lnTo>
                    <a:pt x="3545934" y="20438"/>
                  </a:lnTo>
                  <a:lnTo>
                    <a:pt x="3590933" y="0"/>
                  </a:lnTo>
                  <a:lnTo>
                    <a:pt x="3590748" y="2672"/>
                  </a:lnTo>
                  <a:lnTo>
                    <a:pt x="3550012" y="476032"/>
                  </a:lnTo>
                  <a:close/>
                </a:path>
              </a:pathLst>
            </a:custGeom>
            <a:solidFill>
              <a:srgbClr val="C418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339610" y="301180"/>
              <a:ext cx="3053080" cy="590550"/>
            </a:xfrm>
            <a:custGeom>
              <a:avLst/>
              <a:gdLst/>
              <a:ahLst/>
              <a:cxnLst/>
              <a:rect l="l" t="t" r="r" b="b"/>
              <a:pathLst>
                <a:path w="3053079" h="590550">
                  <a:moveTo>
                    <a:pt x="125528" y="473267"/>
                  </a:moveTo>
                  <a:lnTo>
                    <a:pt x="552" y="1566"/>
                  </a:lnTo>
                  <a:lnTo>
                    <a:pt x="0" y="0"/>
                  </a:lnTo>
                  <a:lnTo>
                    <a:pt x="50751" y="15165"/>
                  </a:lnTo>
                  <a:lnTo>
                    <a:pt x="101745" y="29878"/>
                  </a:lnTo>
                  <a:lnTo>
                    <a:pt x="152976" y="44136"/>
                  </a:lnTo>
                  <a:lnTo>
                    <a:pt x="204443" y="57937"/>
                  </a:lnTo>
                  <a:lnTo>
                    <a:pt x="256139" y="71277"/>
                  </a:lnTo>
                  <a:lnTo>
                    <a:pt x="360209" y="96571"/>
                  </a:lnTo>
                  <a:lnTo>
                    <a:pt x="465156" y="119998"/>
                  </a:lnTo>
                  <a:lnTo>
                    <a:pt x="464235" y="121012"/>
                  </a:lnTo>
                  <a:lnTo>
                    <a:pt x="125528" y="473267"/>
                  </a:lnTo>
                  <a:close/>
                </a:path>
                <a:path w="3053079" h="590550">
                  <a:moveTo>
                    <a:pt x="3052689" y="117879"/>
                  </a:moveTo>
                  <a:close/>
                </a:path>
                <a:path w="3053079" h="590550">
                  <a:moveTo>
                    <a:pt x="2921907" y="590409"/>
                  </a:moveTo>
                  <a:lnTo>
                    <a:pt x="2570667" y="203868"/>
                  </a:lnTo>
                  <a:lnTo>
                    <a:pt x="2569284" y="202117"/>
                  </a:lnTo>
                  <a:lnTo>
                    <a:pt x="2667478" y="188393"/>
                  </a:lnTo>
                  <a:lnTo>
                    <a:pt x="2764951" y="173102"/>
                  </a:lnTo>
                  <a:lnTo>
                    <a:pt x="2861668" y="156250"/>
                  </a:lnTo>
                  <a:lnTo>
                    <a:pt x="2957592" y="137841"/>
                  </a:lnTo>
                  <a:lnTo>
                    <a:pt x="3052689" y="117879"/>
                  </a:lnTo>
                  <a:lnTo>
                    <a:pt x="3051952" y="120275"/>
                  </a:lnTo>
                  <a:lnTo>
                    <a:pt x="2921907" y="590409"/>
                  </a:lnTo>
                  <a:close/>
                </a:path>
              </a:pathLst>
            </a:custGeom>
            <a:solidFill>
              <a:srgbClr val="ABD9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838822" y="121182"/>
              <a:ext cx="3054985" cy="810260"/>
            </a:xfrm>
            <a:custGeom>
              <a:avLst/>
              <a:gdLst/>
              <a:ahLst/>
              <a:cxnLst/>
              <a:rect l="l" t="t" r="r" b="b"/>
              <a:pathLst>
                <a:path w="3054984" h="810260">
                  <a:moveTo>
                    <a:pt x="127123" y="506999"/>
                  </a:moveTo>
                  <a:lnTo>
                    <a:pt x="396" y="1843"/>
                  </a:lnTo>
                  <a:lnTo>
                    <a:pt x="0" y="0"/>
                  </a:lnTo>
                  <a:lnTo>
                    <a:pt x="45900" y="18903"/>
                  </a:lnTo>
                  <a:lnTo>
                    <a:pt x="92071" y="37402"/>
                  </a:lnTo>
                  <a:lnTo>
                    <a:pt x="138510" y="55493"/>
                  </a:lnTo>
                  <a:lnTo>
                    <a:pt x="185211" y="73176"/>
                  </a:lnTo>
                  <a:lnTo>
                    <a:pt x="232169" y="90448"/>
                  </a:lnTo>
                  <a:lnTo>
                    <a:pt x="279379" y="107308"/>
                  </a:lnTo>
                  <a:lnTo>
                    <a:pt x="326837" y="123755"/>
                  </a:lnTo>
                  <a:lnTo>
                    <a:pt x="374538" y="139787"/>
                  </a:lnTo>
                  <a:lnTo>
                    <a:pt x="422477" y="155401"/>
                  </a:lnTo>
                  <a:lnTo>
                    <a:pt x="470649" y="170597"/>
                  </a:lnTo>
                  <a:lnTo>
                    <a:pt x="469543" y="171703"/>
                  </a:lnTo>
                  <a:lnTo>
                    <a:pt x="127123" y="506999"/>
                  </a:lnTo>
                  <a:close/>
                </a:path>
                <a:path w="3054984" h="810260">
                  <a:moveTo>
                    <a:pt x="2872903" y="810222"/>
                  </a:moveTo>
                  <a:lnTo>
                    <a:pt x="2570233" y="428567"/>
                  </a:lnTo>
                  <a:lnTo>
                    <a:pt x="2568851" y="426723"/>
                  </a:lnTo>
                  <a:lnTo>
                    <a:pt x="2667089" y="421171"/>
                  </a:lnTo>
                  <a:lnTo>
                    <a:pt x="2764806" y="414131"/>
                  </a:lnTo>
                  <a:lnTo>
                    <a:pt x="2861964" y="405601"/>
                  </a:lnTo>
                  <a:lnTo>
                    <a:pt x="2958530" y="395576"/>
                  </a:lnTo>
                  <a:lnTo>
                    <a:pt x="3054468" y="384051"/>
                  </a:lnTo>
                  <a:lnTo>
                    <a:pt x="3053731" y="386079"/>
                  </a:lnTo>
                  <a:lnTo>
                    <a:pt x="2872903" y="810222"/>
                  </a:lnTo>
                  <a:close/>
                </a:path>
              </a:pathLst>
            </a:custGeom>
            <a:solidFill>
              <a:srgbClr val="136F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14069" y="0"/>
              <a:ext cx="4964430" cy="555625"/>
            </a:xfrm>
            <a:custGeom>
              <a:avLst/>
              <a:gdLst/>
              <a:ahLst/>
              <a:cxnLst/>
              <a:rect l="l" t="t" r="r" b="b"/>
              <a:pathLst>
                <a:path w="4964430" h="555625">
                  <a:moveTo>
                    <a:pt x="2482952" y="555464"/>
                  </a:moveTo>
                  <a:lnTo>
                    <a:pt x="2373103" y="554461"/>
                  </a:lnTo>
                  <a:lnTo>
                    <a:pt x="2235673" y="550671"/>
                  </a:lnTo>
                  <a:lnTo>
                    <a:pt x="2137589" y="546150"/>
                  </a:lnTo>
                  <a:lnTo>
                    <a:pt x="2039890" y="540116"/>
                  </a:lnTo>
                  <a:lnTo>
                    <a:pt x="1942606" y="532582"/>
                  </a:lnTo>
                  <a:lnTo>
                    <a:pt x="1845770" y="523561"/>
                  </a:lnTo>
                  <a:lnTo>
                    <a:pt x="1741823" y="512208"/>
                  </a:lnTo>
                  <a:lnTo>
                    <a:pt x="1668514" y="503075"/>
                  </a:lnTo>
                  <a:lnTo>
                    <a:pt x="1567612" y="489054"/>
                  </a:lnTo>
                  <a:lnTo>
                    <a:pt x="1467317" y="473402"/>
                  </a:lnTo>
                  <a:lnTo>
                    <a:pt x="1367663" y="456125"/>
                  </a:lnTo>
                  <a:lnTo>
                    <a:pt x="1268686" y="437226"/>
                  </a:lnTo>
                  <a:lnTo>
                    <a:pt x="1190706" y="421179"/>
                  </a:lnTo>
                  <a:lnTo>
                    <a:pt x="1085760" y="397752"/>
                  </a:lnTo>
                  <a:lnTo>
                    <a:pt x="981689" y="372458"/>
                  </a:lnTo>
                  <a:lnTo>
                    <a:pt x="929993" y="359118"/>
                  </a:lnTo>
                  <a:lnTo>
                    <a:pt x="878526" y="345317"/>
                  </a:lnTo>
                  <a:lnTo>
                    <a:pt x="827295" y="331059"/>
                  </a:lnTo>
                  <a:lnTo>
                    <a:pt x="776301" y="316346"/>
                  </a:lnTo>
                  <a:lnTo>
                    <a:pt x="725550" y="301180"/>
                  </a:lnTo>
                  <a:lnTo>
                    <a:pt x="647240" y="276584"/>
                  </a:lnTo>
                  <a:lnTo>
                    <a:pt x="599301" y="260969"/>
                  </a:lnTo>
                  <a:lnTo>
                    <a:pt x="551600" y="244938"/>
                  </a:lnTo>
                  <a:lnTo>
                    <a:pt x="504142" y="228491"/>
                  </a:lnTo>
                  <a:lnTo>
                    <a:pt x="456931" y="211631"/>
                  </a:lnTo>
                  <a:lnTo>
                    <a:pt x="409973" y="194358"/>
                  </a:lnTo>
                  <a:lnTo>
                    <a:pt x="363272" y="176676"/>
                  </a:lnTo>
                  <a:lnTo>
                    <a:pt x="316834" y="158584"/>
                  </a:lnTo>
                  <a:lnTo>
                    <a:pt x="270662" y="140086"/>
                  </a:lnTo>
                  <a:lnTo>
                    <a:pt x="198219" y="110030"/>
                  </a:lnTo>
                  <a:lnTo>
                    <a:pt x="148157" y="88443"/>
                  </a:lnTo>
                  <a:lnTo>
                    <a:pt x="98421" y="66390"/>
                  </a:lnTo>
                  <a:lnTo>
                    <a:pt x="49029" y="43853"/>
                  </a:lnTo>
                  <a:lnTo>
                    <a:pt x="0" y="20814"/>
                  </a:lnTo>
                  <a:lnTo>
                    <a:pt x="9921" y="0"/>
                  </a:lnTo>
                  <a:lnTo>
                    <a:pt x="65587" y="0"/>
                  </a:lnTo>
                  <a:lnTo>
                    <a:pt x="107273" y="19141"/>
                  </a:lnTo>
                  <a:lnTo>
                    <a:pt x="151271" y="38827"/>
                  </a:lnTo>
                  <a:lnTo>
                    <a:pt x="195543" y="58122"/>
                  </a:lnTo>
                  <a:lnTo>
                    <a:pt x="240087" y="77027"/>
                  </a:lnTo>
                  <a:lnTo>
                    <a:pt x="284898" y="95539"/>
                  </a:lnTo>
                  <a:lnTo>
                    <a:pt x="329972" y="113659"/>
                  </a:lnTo>
                  <a:lnTo>
                    <a:pt x="375304" y="131385"/>
                  </a:lnTo>
                  <a:lnTo>
                    <a:pt x="420892" y="148717"/>
                  </a:lnTo>
                  <a:lnTo>
                    <a:pt x="466729" y="165652"/>
                  </a:lnTo>
                  <a:lnTo>
                    <a:pt x="512814" y="182192"/>
                  </a:lnTo>
                  <a:lnTo>
                    <a:pt x="559141" y="198334"/>
                  </a:lnTo>
                  <a:lnTo>
                    <a:pt x="605706" y="214079"/>
                  </a:lnTo>
                  <a:lnTo>
                    <a:pt x="652505" y="229424"/>
                  </a:lnTo>
                  <a:lnTo>
                    <a:pt x="699535" y="244369"/>
                  </a:lnTo>
                  <a:lnTo>
                    <a:pt x="794269" y="273057"/>
                  </a:lnTo>
                  <a:lnTo>
                    <a:pt x="889874" y="300134"/>
                  </a:lnTo>
                  <a:lnTo>
                    <a:pt x="986319" y="325595"/>
                  </a:lnTo>
                  <a:lnTo>
                    <a:pt x="1083570" y="349431"/>
                  </a:lnTo>
                  <a:lnTo>
                    <a:pt x="1181595" y="371636"/>
                  </a:lnTo>
                  <a:lnTo>
                    <a:pt x="1280361" y="392202"/>
                  </a:lnTo>
                  <a:lnTo>
                    <a:pt x="1379836" y="411124"/>
                  </a:lnTo>
                  <a:lnTo>
                    <a:pt x="1479986" y="428393"/>
                  </a:lnTo>
                  <a:lnTo>
                    <a:pt x="1580780" y="444002"/>
                  </a:lnTo>
                  <a:lnTo>
                    <a:pt x="1682184" y="457946"/>
                  </a:lnTo>
                  <a:lnTo>
                    <a:pt x="1784166" y="470215"/>
                  </a:lnTo>
                  <a:lnTo>
                    <a:pt x="1886693" y="480804"/>
                  </a:lnTo>
                  <a:lnTo>
                    <a:pt x="1989732" y="489706"/>
                  </a:lnTo>
                  <a:lnTo>
                    <a:pt x="2093252" y="496913"/>
                  </a:lnTo>
                  <a:lnTo>
                    <a:pt x="2197218" y="502418"/>
                  </a:lnTo>
                  <a:lnTo>
                    <a:pt x="2301599" y="506214"/>
                  </a:lnTo>
                  <a:lnTo>
                    <a:pt x="2406362" y="508295"/>
                  </a:lnTo>
                  <a:lnTo>
                    <a:pt x="3251446" y="508689"/>
                  </a:lnTo>
                  <a:lnTo>
                    <a:pt x="3183320" y="516759"/>
                  </a:lnTo>
                  <a:lnTo>
                    <a:pt x="3086754" y="526784"/>
                  </a:lnTo>
                  <a:lnTo>
                    <a:pt x="2989595" y="535314"/>
                  </a:lnTo>
                  <a:lnTo>
                    <a:pt x="2891879" y="542353"/>
                  </a:lnTo>
                  <a:lnTo>
                    <a:pt x="2793640" y="547906"/>
                  </a:lnTo>
                  <a:lnTo>
                    <a:pt x="2665715" y="552803"/>
                  </a:lnTo>
                  <a:lnTo>
                    <a:pt x="2544282" y="555153"/>
                  </a:lnTo>
                  <a:lnTo>
                    <a:pt x="2482952" y="555464"/>
                  </a:lnTo>
                  <a:close/>
                </a:path>
                <a:path w="4964430" h="555625">
                  <a:moveTo>
                    <a:pt x="3251446" y="508689"/>
                  </a:moveTo>
                  <a:lnTo>
                    <a:pt x="2458876" y="508689"/>
                  </a:lnTo>
                  <a:lnTo>
                    <a:pt x="2564150" y="508183"/>
                  </a:lnTo>
                  <a:lnTo>
                    <a:pt x="2670875" y="505952"/>
                  </a:lnTo>
                  <a:lnTo>
                    <a:pt x="2777051" y="501949"/>
                  </a:lnTo>
                  <a:lnTo>
                    <a:pt x="2882642" y="496183"/>
                  </a:lnTo>
                  <a:lnTo>
                    <a:pt x="2987612" y="488662"/>
                  </a:lnTo>
                  <a:lnTo>
                    <a:pt x="3091926" y="479395"/>
                  </a:lnTo>
                  <a:lnTo>
                    <a:pt x="3195545" y="468390"/>
                  </a:lnTo>
                  <a:lnTo>
                    <a:pt x="3298435" y="455656"/>
                  </a:lnTo>
                  <a:lnTo>
                    <a:pt x="3400559" y="441202"/>
                  </a:lnTo>
                  <a:lnTo>
                    <a:pt x="3501881" y="425034"/>
                  </a:lnTo>
                  <a:lnTo>
                    <a:pt x="3602364" y="407163"/>
                  </a:lnTo>
                  <a:lnTo>
                    <a:pt x="3701973" y="387596"/>
                  </a:lnTo>
                  <a:lnTo>
                    <a:pt x="3800670" y="366341"/>
                  </a:lnTo>
                  <a:lnTo>
                    <a:pt x="3898421" y="343408"/>
                  </a:lnTo>
                  <a:lnTo>
                    <a:pt x="3995188" y="318805"/>
                  </a:lnTo>
                  <a:lnTo>
                    <a:pt x="4043191" y="305879"/>
                  </a:lnTo>
                  <a:lnTo>
                    <a:pt x="4090935" y="292539"/>
                  </a:lnTo>
                  <a:lnTo>
                    <a:pt x="4138415" y="278786"/>
                  </a:lnTo>
                  <a:lnTo>
                    <a:pt x="4185626" y="264620"/>
                  </a:lnTo>
                  <a:lnTo>
                    <a:pt x="4232564" y="250043"/>
                  </a:lnTo>
                  <a:lnTo>
                    <a:pt x="4279225" y="235056"/>
                  </a:lnTo>
                  <a:lnTo>
                    <a:pt x="4325604" y="219659"/>
                  </a:lnTo>
                  <a:lnTo>
                    <a:pt x="4371696" y="203855"/>
                  </a:lnTo>
                  <a:lnTo>
                    <a:pt x="4417497" y="187643"/>
                  </a:lnTo>
                  <a:lnTo>
                    <a:pt x="4463002" y="171026"/>
                  </a:lnTo>
                  <a:lnTo>
                    <a:pt x="4508207" y="154003"/>
                  </a:lnTo>
                  <a:lnTo>
                    <a:pt x="4553107" y="136577"/>
                  </a:lnTo>
                  <a:lnTo>
                    <a:pt x="4597697" y="118747"/>
                  </a:lnTo>
                  <a:lnTo>
                    <a:pt x="4641974" y="100516"/>
                  </a:lnTo>
                  <a:lnTo>
                    <a:pt x="4685933" y="81885"/>
                  </a:lnTo>
                  <a:lnTo>
                    <a:pt x="4729569" y="62853"/>
                  </a:lnTo>
                  <a:lnTo>
                    <a:pt x="4772877" y="43423"/>
                  </a:lnTo>
                  <a:lnTo>
                    <a:pt x="4815853" y="23595"/>
                  </a:lnTo>
                  <a:lnTo>
                    <a:pt x="4858493" y="3371"/>
                  </a:lnTo>
                  <a:lnTo>
                    <a:pt x="4865408" y="0"/>
                  </a:lnTo>
                  <a:lnTo>
                    <a:pt x="4962130" y="0"/>
                  </a:lnTo>
                  <a:lnTo>
                    <a:pt x="4925902" y="22426"/>
                  </a:lnTo>
                  <a:lnTo>
                    <a:pt x="4887676" y="41102"/>
                  </a:lnTo>
                  <a:lnTo>
                    <a:pt x="4849174" y="59450"/>
                  </a:lnTo>
                  <a:lnTo>
                    <a:pt x="4810396" y="77496"/>
                  </a:lnTo>
                  <a:lnTo>
                    <a:pt x="4765397" y="97934"/>
                  </a:lnTo>
                  <a:lnTo>
                    <a:pt x="4720044" y="117941"/>
                  </a:lnTo>
                  <a:lnTo>
                    <a:pt x="4674343" y="137515"/>
                  </a:lnTo>
                  <a:lnTo>
                    <a:pt x="4628300" y="156656"/>
                  </a:lnTo>
                  <a:lnTo>
                    <a:pt x="4581918" y="175364"/>
                  </a:lnTo>
                  <a:lnTo>
                    <a:pt x="4535205" y="193637"/>
                  </a:lnTo>
                  <a:lnTo>
                    <a:pt x="4488166" y="211476"/>
                  </a:lnTo>
                  <a:lnTo>
                    <a:pt x="4440806" y="228879"/>
                  </a:lnTo>
                  <a:lnTo>
                    <a:pt x="4393131" y="245847"/>
                  </a:lnTo>
                  <a:lnTo>
                    <a:pt x="4345146" y="262379"/>
                  </a:lnTo>
                  <a:lnTo>
                    <a:pt x="4261182" y="289889"/>
                  </a:lnTo>
                  <a:lnTo>
                    <a:pt x="4213343" y="304899"/>
                  </a:lnTo>
                  <a:lnTo>
                    <a:pt x="4165228" y="319483"/>
                  </a:lnTo>
                  <a:lnTo>
                    <a:pt x="4116839" y="333639"/>
                  </a:lnTo>
                  <a:lnTo>
                    <a:pt x="4068179" y="347366"/>
                  </a:lnTo>
                  <a:lnTo>
                    <a:pt x="4019251" y="360666"/>
                  </a:lnTo>
                  <a:lnTo>
                    <a:pt x="3970057" y="373536"/>
                  </a:lnTo>
                  <a:lnTo>
                    <a:pt x="3870885" y="397987"/>
                  </a:lnTo>
                  <a:lnTo>
                    <a:pt x="3788938" y="416747"/>
                  </a:lnTo>
                  <a:lnTo>
                    <a:pt x="3683142" y="439022"/>
                  </a:lnTo>
                  <a:lnTo>
                    <a:pt x="3587217" y="457431"/>
                  </a:lnTo>
                  <a:lnTo>
                    <a:pt x="3490501" y="474283"/>
                  </a:lnTo>
                  <a:lnTo>
                    <a:pt x="3393028" y="489574"/>
                  </a:lnTo>
                  <a:lnTo>
                    <a:pt x="3294834" y="503298"/>
                  </a:lnTo>
                  <a:lnTo>
                    <a:pt x="3284419" y="504496"/>
                  </a:lnTo>
                  <a:lnTo>
                    <a:pt x="3279258" y="505234"/>
                  </a:lnTo>
                  <a:lnTo>
                    <a:pt x="3251446" y="508689"/>
                  </a:lnTo>
                  <a:close/>
                </a:path>
              </a:pathLst>
            </a:custGeom>
            <a:solidFill>
              <a:srgbClr val="B0612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0" y="0"/>
            <a:ext cx="3594735" cy="974090"/>
            <a:chOff x="0" y="0"/>
            <a:chExt cx="3594735" cy="974090"/>
          </a:xfrm>
        </p:grpSpPr>
        <p:sp>
          <p:nvSpPr>
            <p:cNvPr id="17" name="object 17"/>
            <p:cNvSpPr/>
            <p:nvPr/>
          </p:nvSpPr>
          <p:spPr>
            <a:xfrm>
              <a:off x="894356" y="274452"/>
              <a:ext cx="2045335" cy="687705"/>
            </a:xfrm>
            <a:custGeom>
              <a:avLst/>
              <a:gdLst/>
              <a:ahLst/>
              <a:cxnLst/>
              <a:rect l="l" t="t" r="r" b="b"/>
              <a:pathLst>
                <a:path w="2045335" h="687705">
                  <a:moveTo>
                    <a:pt x="499142" y="281011"/>
                  </a:moveTo>
                  <a:lnTo>
                    <a:pt x="219352" y="281011"/>
                  </a:lnTo>
                  <a:lnTo>
                    <a:pt x="280682" y="280699"/>
                  </a:lnTo>
                  <a:lnTo>
                    <a:pt x="402115" y="278349"/>
                  </a:lnTo>
                  <a:lnTo>
                    <a:pt x="502575" y="274651"/>
                  </a:lnTo>
                  <a:lnTo>
                    <a:pt x="501469" y="276771"/>
                  </a:lnTo>
                  <a:lnTo>
                    <a:pt x="499142" y="281011"/>
                  </a:lnTo>
                  <a:close/>
                </a:path>
                <a:path w="2045335" h="687705">
                  <a:moveTo>
                    <a:pt x="276126" y="687182"/>
                  </a:moveTo>
                  <a:lnTo>
                    <a:pt x="1198" y="279075"/>
                  </a:lnTo>
                  <a:lnTo>
                    <a:pt x="0" y="277140"/>
                  </a:lnTo>
                  <a:lnTo>
                    <a:pt x="109503" y="280008"/>
                  </a:lnTo>
                  <a:lnTo>
                    <a:pt x="219352" y="281011"/>
                  </a:lnTo>
                  <a:lnTo>
                    <a:pt x="499142" y="281011"/>
                  </a:lnTo>
                  <a:lnTo>
                    <a:pt x="276126" y="687182"/>
                  </a:lnTo>
                  <a:close/>
                </a:path>
                <a:path w="2045335" h="687705">
                  <a:moveTo>
                    <a:pt x="1953898" y="462115"/>
                  </a:moveTo>
                  <a:lnTo>
                    <a:pt x="1558879" y="136772"/>
                  </a:lnTo>
                  <a:lnTo>
                    <a:pt x="1557312" y="135114"/>
                  </a:lnTo>
                  <a:lnTo>
                    <a:pt x="1607285" y="123534"/>
                  </a:lnTo>
                  <a:lnTo>
                    <a:pt x="1706457" y="99083"/>
                  </a:lnTo>
                  <a:lnTo>
                    <a:pt x="1755651" y="86213"/>
                  </a:lnTo>
                  <a:lnTo>
                    <a:pt x="1804579" y="72914"/>
                  </a:lnTo>
                  <a:lnTo>
                    <a:pt x="1853239" y="59186"/>
                  </a:lnTo>
                  <a:lnTo>
                    <a:pt x="1901628" y="45030"/>
                  </a:lnTo>
                  <a:lnTo>
                    <a:pt x="1949743" y="30446"/>
                  </a:lnTo>
                  <a:lnTo>
                    <a:pt x="1997582" y="15436"/>
                  </a:lnTo>
                  <a:lnTo>
                    <a:pt x="2045141" y="0"/>
                  </a:lnTo>
                  <a:lnTo>
                    <a:pt x="2044588" y="2488"/>
                  </a:lnTo>
                  <a:lnTo>
                    <a:pt x="1953898" y="462115"/>
                  </a:lnTo>
                  <a:close/>
                </a:path>
              </a:pathLst>
            </a:custGeom>
            <a:solidFill>
              <a:srgbClr val="F18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81089" y="514726"/>
              <a:ext cx="484505" cy="459105"/>
            </a:xfrm>
            <a:custGeom>
              <a:avLst/>
              <a:gdLst/>
              <a:ahLst/>
              <a:cxnLst/>
              <a:rect l="l" t="t" r="r" b="b"/>
              <a:pathLst>
                <a:path w="484505" h="459105">
                  <a:moveTo>
                    <a:pt x="231334" y="458797"/>
                  </a:moveTo>
                  <a:lnTo>
                    <a:pt x="0" y="0"/>
                  </a:lnTo>
                  <a:lnTo>
                    <a:pt x="47949" y="5405"/>
                  </a:lnTo>
                  <a:lnTo>
                    <a:pt x="96016" y="10450"/>
                  </a:lnTo>
                  <a:lnTo>
                    <a:pt x="144199" y="15133"/>
                  </a:lnTo>
                  <a:lnTo>
                    <a:pt x="192493" y="19453"/>
                  </a:lnTo>
                  <a:lnTo>
                    <a:pt x="240896" y="23409"/>
                  </a:lnTo>
                  <a:lnTo>
                    <a:pt x="289404" y="27001"/>
                  </a:lnTo>
                  <a:lnTo>
                    <a:pt x="338013" y="30226"/>
                  </a:lnTo>
                  <a:lnTo>
                    <a:pt x="386721" y="33085"/>
                  </a:lnTo>
                  <a:lnTo>
                    <a:pt x="435524" y="35574"/>
                  </a:lnTo>
                  <a:lnTo>
                    <a:pt x="484419" y="37695"/>
                  </a:lnTo>
                  <a:lnTo>
                    <a:pt x="231334" y="458797"/>
                  </a:lnTo>
                  <a:close/>
                </a:path>
              </a:pathLst>
            </a:custGeom>
            <a:solidFill>
              <a:srgbClr val="EDD3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0" y="77495"/>
              <a:ext cx="3441700" cy="819785"/>
            </a:xfrm>
            <a:custGeom>
              <a:avLst/>
              <a:gdLst/>
              <a:ahLst/>
              <a:cxnLst/>
              <a:rect l="l" t="t" r="r" b="b"/>
              <a:pathLst>
                <a:path w="3441700" h="819785">
                  <a:moveTo>
                    <a:pt x="35747" y="819254"/>
                  </a:moveTo>
                  <a:lnTo>
                    <a:pt x="0" y="728781"/>
                  </a:lnTo>
                  <a:lnTo>
                    <a:pt x="0" y="378910"/>
                  </a:lnTo>
                  <a:lnTo>
                    <a:pt x="98073" y="395906"/>
                  </a:lnTo>
                  <a:lnTo>
                    <a:pt x="198369" y="411558"/>
                  </a:lnTo>
                  <a:lnTo>
                    <a:pt x="299270" y="425579"/>
                  </a:lnTo>
                  <a:lnTo>
                    <a:pt x="349937" y="431977"/>
                  </a:lnTo>
                  <a:lnTo>
                    <a:pt x="348924" y="433360"/>
                  </a:lnTo>
                  <a:lnTo>
                    <a:pt x="35747" y="819254"/>
                  </a:lnTo>
                  <a:close/>
                </a:path>
                <a:path w="3441700" h="819785">
                  <a:moveTo>
                    <a:pt x="3400231" y="476032"/>
                  </a:moveTo>
                  <a:lnTo>
                    <a:pt x="2977838" y="186449"/>
                  </a:lnTo>
                  <a:lnTo>
                    <a:pt x="2975903" y="184882"/>
                  </a:lnTo>
                  <a:lnTo>
                    <a:pt x="3023888" y="168351"/>
                  </a:lnTo>
                  <a:lnTo>
                    <a:pt x="3071563" y="151383"/>
                  </a:lnTo>
                  <a:lnTo>
                    <a:pt x="3118923" y="133979"/>
                  </a:lnTo>
                  <a:lnTo>
                    <a:pt x="3165962" y="116141"/>
                  </a:lnTo>
                  <a:lnTo>
                    <a:pt x="3212675" y="97867"/>
                  </a:lnTo>
                  <a:lnTo>
                    <a:pt x="3259056" y="79160"/>
                  </a:lnTo>
                  <a:lnTo>
                    <a:pt x="3305100" y="60019"/>
                  </a:lnTo>
                  <a:lnTo>
                    <a:pt x="3350801" y="40444"/>
                  </a:lnTo>
                  <a:lnTo>
                    <a:pt x="3396153" y="20438"/>
                  </a:lnTo>
                  <a:lnTo>
                    <a:pt x="3441152" y="0"/>
                  </a:lnTo>
                  <a:lnTo>
                    <a:pt x="3440967" y="2672"/>
                  </a:lnTo>
                  <a:lnTo>
                    <a:pt x="3400231" y="476032"/>
                  </a:lnTo>
                  <a:close/>
                </a:path>
              </a:pathLst>
            </a:custGeom>
            <a:solidFill>
              <a:srgbClr val="C418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925591" y="419059"/>
              <a:ext cx="483870" cy="473075"/>
            </a:xfrm>
            <a:custGeom>
              <a:avLst/>
              <a:gdLst/>
              <a:ahLst/>
              <a:cxnLst/>
              <a:rect l="l" t="t" r="r" b="b"/>
              <a:pathLst>
                <a:path w="483869" h="473075">
                  <a:moveTo>
                    <a:pt x="483405" y="0"/>
                  </a:moveTo>
                  <a:close/>
                </a:path>
                <a:path w="483869" h="473075">
                  <a:moveTo>
                    <a:pt x="352623" y="472530"/>
                  </a:moveTo>
                  <a:lnTo>
                    <a:pt x="1382" y="85990"/>
                  </a:lnTo>
                  <a:lnTo>
                    <a:pt x="0" y="84238"/>
                  </a:lnTo>
                  <a:lnTo>
                    <a:pt x="98194" y="70514"/>
                  </a:lnTo>
                  <a:lnTo>
                    <a:pt x="195667" y="55223"/>
                  </a:lnTo>
                  <a:lnTo>
                    <a:pt x="292383" y="38371"/>
                  </a:lnTo>
                  <a:lnTo>
                    <a:pt x="388308" y="19962"/>
                  </a:lnTo>
                  <a:lnTo>
                    <a:pt x="483405" y="0"/>
                  </a:lnTo>
                  <a:lnTo>
                    <a:pt x="482667" y="2396"/>
                  </a:lnTo>
                  <a:lnTo>
                    <a:pt x="352623" y="472530"/>
                  </a:lnTo>
                  <a:close/>
                </a:path>
              </a:pathLst>
            </a:custGeom>
            <a:solidFill>
              <a:srgbClr val="ABD9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424370" y="505233"/>
              <a:ext cx="485775" cy="426720"/>
            </a:xfrm>
            <a:custGeom>
              <a:avLst/>
              <a:gdLst/>
              <a:ahLst/>
              <a:cxnLst/>
              <a:rect l="l" t="t" r="r" b="b"/>
              <a:pathLst>
                <a:path w="485775" h="426719">
                  <a:moveTo>
                    <a:pt x="304052" y="426170"/>
                  </a:moveTo>
                  <a:lnTo>
                    <a:pt x="0" y="42672"/>
                  </a:lnTo>
                  <a:lnTo>
                    <a:pt x="49182" y="40081"/>
                  </a:lnTo>
                  <a:lnTo>
                    <a:pt x="98238" y="37119"/>
                  </a:lnTo>
                  <a:lnTo>
                    <a:pt x="147163" y="33785"/>
                  </a:lnTo>
                  <a:lnTo>
                    <a:pt x="195954" y="30080"/>
                  </a:lnTo>
                  <a:lnTo>
                    <a:pt x="244605" y="26001"/>
                  </a:lnTo>
                  <a:lnTo>
                    <a:pt x="293113" y="21550"/>
                  </a:lnTo>
                  <a:lnTo>
                    <a:pt x="341472" y="16724"/>
                  </a:lnTo>
                  <a:lnTo>
                    <a:pt x="389679" y="11524"/>
                  </a:lnTo>
                  <a:lnTo>
                    <a:pt x="437729" y="5949"/>
                  </a:lnTo>
                  <a:lnTo>
                    <a:pt x="485617" y="0"/>
                  </a:lnTo>
                  <a:lnTo>
                    <a:pt x="484880" y="2027"/>
                  </a:lnTo>
                  <a:lnTo>
                    <a:pt x="304052" y="426170"/>
                  </a:lnTo>
                  <a:close/>
                </a:path>
              </a:pathLst>
            </a:custGeom>
            <a:solidFill>
              <a:srgbClr val="136F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3594735" cy="555625"/>
            </a:xfrm>
            <a:custGeom>
              <a:avLst/>
              <a:gdLst/>
              <a:ahLst/>
              <a:cxnLst/>
              <a:rect l="l" t="t" r="r" b="b"/>
              <a:pathLst>
                <a:path w="3594735" h="555625">
                  <a:moveTo>
                    <a:pt x="1882211" y="508689"/>
                  </a:moveTo>
                  <a:lnTo>
                    <a:pt x="1089641" y="508689"/>
                  </a:lnTo>
                  <a:lnTo>
                    <a:pt x="1194916" y="508183"/>
                  </a:lnTo>
                  <a:lnTo>
                    <a:pt x="1301640" y="505952"/>
                  </a:lnTo>
                  <a:lnTo>
                    <a:pt x="1407816" y="501949"/>
                  </a:lnTo>
                  <a:lnTo>
                    <a:pt x="1513407" y="496183"/>
                  </a:lnTo>
                  <a:lnTo>
                    <a:pt x="1618378" y="488662"/>
                  </a:lnTo>
                  <a:lnTo>
                    <a:pt x="1722691" y="479395"/>
                  </a:lnTo>
                  <a:lnTo>
                    <a:pt x="1826311" y="468390"/>
                  </a:lnTo>
                  <a:lnTo>
                    <a:pt x="1929201" y="455656"/>
                  </a:lnTo>
                  <a:lnTo>
                    <a:pt x="2031325" y="441202"/>
                  </a:lnTo>
                  <a:lnTo>
                    <a:pt x="2132646" y="425034"/>
                  </a:lnTo>
                  <a:lnTo>
                    <a:pt x="2233130" y="407163"/>
                  </a:lnTo>
                  <a:lnTo>
                    <a:pt x="2332738" y="387596"/>
                  </a:lnTo>
                  <a:lnTo>
                    <a:pt x="2431436" y="366341"/>
                  </a:lnTo>
                  <a:lnTo>
                    <a:pt x="2529186" y="343408"/>
                  </a:lnTo>
                  <a:lnTo>
                    <a:pt x="2625953" y="318805"/>
                  </a:lnTo>
                  <a:lnTo>
                    <a:pt x="2673956" y="305879"/>
                  </a:lnTo>
                  <a:lnTo>
                    <a:pt x="2721700" y="292539"/>
                  </a:lnTo>
                  <a:lnTo>
                    <a:pt x="2769180" y="278786"/>
                  </a:lnTo>
                  <a:lnTo>
                    <a:pt x="2816392" y="264620"/>
                  </a:lnTo>
                  <a:lnTo>
                    <a:pt x="2863330" y="250043"/>
                  </a:lnTo>
                  <a:lnTo>
                    <a:pt x="2909991" y="235056"/>
                  </a:lnTo>
                  <a:lnTo>
                    <a:pt x="2956369" y="219659"/>
                  </a:lnTo>
                  <a:lnTo>
                    <a:pt x="3002461" y="203855"/>
                  </a:lnTo>
                  <a:lnTo>
                    <a:pt x="3048262" y="187643"/>
                  </a:lnTo>
                  <a:lnTo>
                    <a:pt x="3093767" y="171026"/>
                  </a:lnTo>
                  <a:lnTo>
                    <a:pt x="3138972" y="154003"/>
                  </a:lnTo>
                  <a:lnTo>
                    <a:pt x="3183872" y="136577"/>
                  </a:lnTo>
                  <a:lnTo>
                    <a:pt x="3228463" y="118747"/>
                  </a:lnTo>
                  <a:lnTo>
                    <a:pt x="3272740" y="100516"/>
                  </a:lnTo>
                  <a:lnTo>
                    <a:pt x="3316698" y="81885"/>
                  </a:lnTo>
                  <a:lnTo>
                    <a:pt x="3360334" y="62853"/>
                  </a:lnTo>
                  <a:lnTo>
                    <a:pt x="3403642" y="43423"/>
                  </a:lnTo>
                  <a:lnTo>
                    <a:pt x="3446618" y="23595"/>
                  </a:lnTo>
                  <a:lnTo>
                    <a:pt x="3489258" y="3371"/>
                  </a:lnTo>
                  <a:lnTo>
                    <a:pt x="3496174" y="0"/>
                  </a:lnTo>
                  <a:lnTo>
                    <a:pt x="3592896" y="0"/>
                  </a:lnTo>
                  <a:lnTo>
                    <a:pt x="3556667" y="22426"/>
                  </a:lnTo>
                  <a:lnTo>
                    <a:pt x="3518442" y="41102"/>
                  </a:lnTo>
                  <a:lnTo>
                    <a:pt x="3479939" y="59450"/>
                  </a:lnTo>
                  <a:lnTo>
                    <a:pt x="3441161" y="77496"/>
                  </a:lnTo>
                  <a:lnTo>
                    <a:pt x="3396162" y="97934"/>
                  </a:lnTo>
                  <a:lnTo>
                    <a:pt x="3350810" y="117941"/>
                  </a:lnTo>
                  <a:lnTo>
                    <a:pt x="3305109" y="137515"/>
                  </a:lnTo>
                  <a:lnTo>
                    <a:pt x="3259065" y="156656"/>
                  </a:lnTo>
                  <a:lnTo>
                    <a:pt x="3212684" y="175364"/>
                  </a:lnTo>
                  <a:lnTo>
                    <a:pt x="3165971" y="193637"/>
                  </a:lnTo>
                  <a:lnTo>
                    <a:pt x="3118932" y="211476"/>
                  </a:lnTo>
                  <a:lnTo>
                    <a:pt x="3071572" y="228879"/>
                  </a:lnTo>
                  <a:lnTo>
                    <a:pt x="3023897" y="245847"/>
                  </a:lnTo>
                  <a:lnTo>
                    <a:pt x="2975912" y="262379"/>
                  </a:lnTo>
                  <a:lnTo>
                    <a:pt x="2891947" y="289889"/>
                  </a:lnTo>
                  <a:lnTo>
                    <a:pt x="2844108" y="304899"/>
                  </a:lnTo>
                  <a:lnTo>
                    <a:pt x="2795993" y="319483"/>
                  </a:lnTo>
                  <a:lnTo>
                    <a:pt x="2747604" y="333639"/>
                  </a:lnTo>
                  <a:lnTo>
                    <a:pt x="2698944" y="347366"/>
                  </a:lnTo>
                  <a:lnTo>
                    <a:pt x="2650016" y="360666"/>
                  </a:lnTo>
                  <a:lnTo>
                    <a:pt x="2600823" y="373536"/>
                  </a:lnTo>
                  <a:lnTo>
                    <a:pt x="2501650" y="397987"/>
                  </a:lnTo>
                  <a:lnTo>
                    <a:pt x="2419703" y="416747"/>
                  </a:lnTo>
                  <a:lnTo>
                    <a:pt x="2313907" y="439022"/>
                  </a:lnTo>
                  <a:lnTo>
                    <a:pt x="2217983" y="457431"/>
                  </a:lnTo>
                  <a:lnTo>
                    <a:pt x="2121266" y="474283"/>
                  </a:lnTo>
                  <a:lnTo>
                    <a:pt x="2023793" y="489574"/>
                  </a:lnTo>
                  <a:lnTo>
                    <a:pt x="1925599" y="503298"/>
                  </a:lnTo>
                  <a:lnTo>
                    <a:pt x="1915184" y="504496"/>
                  </a:lnTo>
                  <a:lnTo>
                    <a:pt x="1910023" y="505234"/>
                  </a:lnTo>
                  <a:lnTo>
                    <a:pt x="1882211" y="508689"/>
                  </a:lnTo>
                  <a:close/>
                </a:path>
                <a:path w="3594735" h="555625">
                  <a:moveTo>
                    <a:pt x="1113717" y="555464"/>
                  </a:moveTo>
                  <a:lnTo>
                    <a:pt x="1003868" y="554461"/>
                  </a:lnTo>
                  <a:lnTo>
                    <a:pt x="866439" y="550671"/>
                  </a:lnTo>
                  <a:lnTo>
                    <a:pt x="768355" y="546150"/>
                  </a:lnTo>
                  <a:lnTo>
                    <a:pt x="670655" y="540116"/>
                  </a:lnTo>
                  <a:lnTo>
                    <a:pt x="573372" y="532582"/>
                  </a:lnTo>
                  <a:lnTo>
                    <a:pt x="476535" y="523561"/>
                  </a:lnTo>
                  <a:lnTo>
                    <a:pt x="372588" y="512208"/>
                  </a:lnTo>
                  <a:lnTo>
                    <a:pt x="299279" y="503075"/>
                  </a:lnTo>
                  <a:lnTo>
                    <a:pt x="198378" y="489054"/>
                  </a:lnTo>
                  <a:lnTo>
                    <a:pt x="98082" y="473402"/>
                  </a:lnTo>
                  <a:lnTo>
                    <a:pt x="0" y="456404"/>
                  </a:lnTo>
                  <a:lnTo>
                    <a:pt x="0" y="409155"/>
                  </a:lnTo>
                  <a:lnTo>
                    <a:pt x="60594" y="419965"/>
                  </a:lnTo>
                  <a:lnTo>
                    <a:pt x="161070" y="436405"/>
                  </a:lnTo>
                  <a:lnTo>
                    <a:pt x="262173" y="451183"/>
                  </a:lnTo>
                  <a:lnTo>
                    <a:pt x="363870" y="464290"/>
                  </a:lnTo>
                  <a:lnTo>
                    <a:pt x="466129" y="475720"/>
                  </a:lnTo>
                  <a:lnTo>
                    <a:pt x="568916" y="485466"/>
                  </a:lnTo>
                  <a:lnTo>
                    <a:pt x="672199" y="493521"/>
                  </a:lnTo>
                  <a:lnTo>
                    <a:pt x="775946" y="499878"/>
                  </a:lnTo>
                  <a:lnTo>
                    <a:pt x="880124" y="504530"/>
                  </a:lnTo>
                  <a:lnTo>
                    <a:pt x="984700" y="507469"/>
                  </a:lnTo>
                  <a:lnTo>
                    <a:pt x="1089641" y="508689"/>
                  </a:lnTo>
                  <a:lnTo>
                    <a:pt x="1882211" y="508689"/>
                  </a:lnTo>
                  <a:lnTo>
                    <a:pt x="1814085" y="516759"/>
                  </a:lnTo>
                  <a:lnTo>
                    <a:pt x="1717519" y="526784"/>
                  </a:lnTo>
                  <a:lnTo>
                    <a:pt x="1620360" y="535314"/>
                  </a:lnTo>
                  <a:lnTo>
                    <a:pt x="1522644" y="542353"/>
                  </a:lnTo>
                  <a:lnTo>
                    <a:pt x="1424406" y="547906"/>
                  </a:lnTo>
                  <a:lnTo>
                    <a:pt x="1296481" y="552803"/>
                  </a:lnTo>
                  <a:lnTo>
                    <a:pt x="1175047" y="555153"/>
                  </a:lnTo>
                  <a:lnTo>
                    <a:pt x="1113717" y="555464"/>
                  </a:lnTo>
                  <a:close/>
                </a:path>
              </a:pathLst>
            </a:custGeom>
            <a:solidFill>
              <a:srgbClr val="B0612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9901947" y="1652936"/>
            <a:ext cx="1498600" cy="5205095"/>
            <a:chOff x="9901947" y="1652936"/>
            <a:chExt cx="1498600" cy="5205095"/>
          </a:xfrm>
        </p:grpSpPr>
        <p:sp>
          <p:nvSpPr>
            <p:cNvPr id="24" name="object 24"/>
            <p:cNvSpPr/>
            <p:nvPr/>
          </p:nvSpPr>
          <p:spPr>
            <a:xfrm>
              <a:off x="10533622" y="1743176"/>
              <a:ext cx="340995" cy="499745"/>
            </a:xfrm>
            <a:custGeom>
              <a:avLst/>
              <a:gdLst/>
              <a:ahLst/>
              <a:cxnLst/>
              <a:rect l="l" t="t" r="r" b="b"/>
              <a:pathLst>
                <a:path w="340995" h="499744">
                  <a:moveTo>
                    <a:pt x="340550" y="150266"/>
                  </a:moveTo>
                  <a:lnTo>
                    <a:pt x="337185" y="107505"/>
                  </a:lnTo>
                  <a:lnTo>
                    <a:pt x="321195" y="69291"/>
                  </a:lnTo>
                  <a:lnTo>
                    <a:pt x="294614" y="38011"/>
                  </a:lnTo>
                  <a:lnTo>
                    <a:pt x="259486" y="16052"/>
                  </a:lnTo>
                  <a:lnTo>
                    <a:pt x="217830" y="5791"/>
                  </a:lnTo>
                  <a:lnTo>
                    <a:pt x="146367" y="0"/>
                  </a:lnTo>
                  <a:lnTo>
                    <a:pt x="103543" y="3390"/>
                  </a:lnTo>
                  <a:lnTo>
                    <a:pt x="65290" y="19367"/>
                  </a:lnTo>
                  <a:lnTo>
                    <a:pt x="33997" y="45923"/>
                  </a:lnTo>
                  <a:lnTo>
                    <a:pt x="12052" y="81038"/>
                  </a:lnTo>
                  <a:lnTo>
                    <a:pt x="1841" y="122720"/>
                  </a:lnTo>
                  <a:lnTo>
                    <a:pt x="0" y="144983"/>
                  </a:lnTo>
                  <a:lnTo>
                    <a:pt x="3403" y="187769"/>
                  </a:lnTo>
                  <a:lnTo>
                    <a:pt x="19380" y="225996"/>
                  </a:lnTo>
                  <a:lnTo>
                    <a:pt x="45910" y="257263"/>
                  </a:lnTo>
                  <a:lnTo>
                    <a:pt x="81026" y="279209"/>
                  </a:lnTo>
                  <a:lnTo>
                    <a:pt x="105613" y="285267"/>
                  </a:lnTo>
                  <a:lnTo>
                    <a:pt x="89077" y="488340"/>
                  </a:lnTo>
                  <a:lnTo>
                    <a:pt x="222694" y="499224"/>
                  </a:lnTo>
                  <a:lnTo>
                    <a:pt x="239674" y="290779"/>
                  </a:lnTo>
                  <a:lnTo>
                    <a:pt x="275158" y="275958"/>
                  </a:lnTo>
                  <a:lnTo>
                    <a:pt x="306451" y="249415"/>
                  </a:lnTo>
                  <a:lnTo>
                    <a:pt x="328434" y="214261"/>
                  </a:lnTo>
                  <a:lnTo>
                    <a:pt x="338709" y="172542"/>
                  </a:lnTo>
                  <a:lnTo>
                    <a:pt x="340550" y="150266"/>
                  </a:lnTo>
                  <a:close/>
                </a:path>
              </a:pathLst>
            </a:custGeom>
            <a:solidFill>
              <a:srgbClr val="CB7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680121" y="1873784"/>
              <a:ext cx="193675" cy="361950"/>
            </a:xfrm>
            <a:custGeom>
              <a:avLst/>
              <a:gdLst/>
              <a:ahLst/>
              <a:cxnLst/>
              <a:rect l="l" t="t" r="r" b="b"/>
              <a:pathLst>
                <a:path w="193675" h="361950">
                  <a:moveTo>
                    <a:pt x="16686" y="361469"/>
                  </a:moveTo>
                  <a:lnTo>
                    <a:pt x="39153" y="152684"/>
                  </a:lnTo>
                  <a:lnTo>
                    <a:pt x="49822" y="151542"/>
                  </a:lnTo>
                  <a:lnTo>
                    <a:pt x="73559" y="141818"/>
                  </a:lnTo>
                  <a:lnTo>
                    <a:pt x="97962" y="114061"/>
                  </a:lnTo>
                  <a:lnTo>
                    <a:pt x="110627" y="58821"/>
                  </a:lnTo>
                  <a:lnTo>
                    <a:pt x="93637" y="60500"/>
                  </a:lnTo>
                  <a:lnTo>
                    <a:pt x="56101" y="58396"/>
                  </a:lnTo>
                  <a:lnTo>
                    <a:pt x="18172" y="41799"/>
                  </a:lnTo>
                  <a:lnTo>
                    <a:pt x="0" y="0"/>
                  </a:lnTo>
                  <a:lnTo>
                    <a:pt x="3728" y="3236"/>
                  </a:lnTo>
                  <a:lnTo>
                    <a:pt x="14255" y="10417"/>
                  </a:lnTo>
                  <a:lnTo>
                    <a:pt x="30596" y="17753"/>
                  </a:lnTo>
                  <a:lnTo>
                    <a:pt x="51766" y="21455"/>
                  </a:lnTo>
                  <a:lnTo>
                    <a:pt x="193663" y="23557"/>
                  </a:lnTo>
                  <a:lnTo>
                    <a:pt x="192218" y="41925"/>
                  </a:lnTo>
                  <a:lnTo>
                    <a:pt x="182154" y="84303"/>
                  </a:lnTo>
                  <a:lnTo>
                    <a:pt x="160981" y="117881"/>
                  </a:lnTo>
                  <a:lnTo>
                    <a:pt x="130692" y="143095"/>
                  </a:lnTo>
                  <a:lnTo>
                    <a:pt x="93284" y="160383"/>
                  </a:lnTo>
                  <a:lnTo>
                    <a:pt x="80933" y="311372"/>
                  </a:lnTo>
                  <a:lnTo>
                    <a:pt x="16686" y="361469"/>
                  </a:lnTo>
                  <a:close/>
                </a:path>
              </a:pathLst>
            </a:custGeom>
            <a:solidFill>
              <a:srgbClr val="B169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553333" y="1652936"/>
              <a:ext cx="300990" cy="229235"/>
            </a:xfrm>
            <a:custGeom>
              <a:avLst/>
              <a:gdLst/>
              <a:ahLst/>
              <a:cxnLst/>
              <a:rect l="l" t="t" r="r" b="b"/>
              <a:pathLst>
                <a:path w="300990" h="229235">
                  <a:moveTo>
                    <a:pt x="224933" y="228848"/>
                  </a:moveTo>
                  <a:lnTo>
                    <a:pt x="57941" y="215250"/>
                  </a:lnTo>
                  <a:lnTo>
                    <a:pt x="14928" y="193114"/>
                  </a:lnTo>
                  <a:lnTo>
                    <a:pt x="0" y="146994"/>
                  </a:lnTo>
                  <a:lnTo>
                    <a:pt x="7226" y="58007"/>
                  </a:lnTo>
                  <a:lnTo>
                    <a:pt x="14243" y="33909"/>
                  </a:lnTo>
                  <a:lnTo>
                    <a:pt x="29463" y="14936"/>
                  </a:lnTo>
                  <a:lnTo>
                    <a:pt x="50645" y="2997"/>
                  </a:lnTo>
                  <a:lnTo>
                    <a:pt x="75547" y="0"/>
                  </a:lnTo>
                  <a:lnTo>
                    <a:pt x="242539" y="13611"/>
                  </a:lnTo>
                  <a:lnTo>
                    <a:pt x="266613" y="20598"/>
                  </a:lnTo>
                  <a:lnTo>
                    <a:pt x="285551" y="35787"/>
                  </a:lnTo>
                  <a:lnTo>
                    <a:pt x="297468" y="56965"/>
                  </a:lnTo>
                  <a:lnTo>
                    <a:pt x="300480" y="81919"/>
                  </a:lnTo>
                  <a:lnTo>
                    <a:pt x="293122" y="170854"/>
                  </a:lnTo>
                  <a:lnTo>
                    <a:pt x="286182" y="195003"/>
                  </a:lnTo>
                  <a:lnTo>
                    <a:pt x="271000" y="213982"/>
                  </a:lnTo>
                  <a:lnTo>
                    <a:pt x="249833" y="225895"/>
                  </a:lnTo>
                  <a:lnTo>
                    <a:pt x="224933" y="228848"/>
                  </a:lnTo>
                  <a:close/>
                </a:path>
              </a:pathLst>
            </a:custGeom>
            <a:solidFill>
              <a:srgbClr val="CB7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286911" y="2169565"/>
              <a:ext cx="1104265" cy="4502785"/>
            </a:xfrm>
            <a:custGeom>
              <a:avLst/>
              <a:gdLst/>
              <a:ahLst/>
              <a:cxnLst/>
              <a:rect l="l" t="t" r="r" b="b"/>
              <a:pathLst>
                <a:path w="1104265" h="4502784">
                  <a:moveTo>
                    <a:pt x="1104265" y="2506548"/>
                  </a:moveTo>
                  <a:lnTo>
                    <a:pt x="1097432" y="2464143"/>
                  </a:lnTo>
                  <a:lnTo>
                    <a:pt x="1078395" y="2427313"/>
                  </a:lnTo>
                  <a:lnTo>
                    <a:pt x="1049375" y="2398280"/>
                  </a:lnTo>
                  <a:lnTo>
                    <a:pt x="1012596" y="2379243"/>
                  </a:lnTo>
                  <a:lnTo>
                    <a:pt x="970254" y="2372398"/>
                  </a:lnTo>
                  <a:lnTo>
                    <a:pt x="464146" y="2372398"/>
                  </a:lnTo>
                  <a:lnTo>
                    <a:pt x="466267" y="2275421"/>
                  </a:lnTo>
                  <a:lnTo>
                    <a:pt x="476478" y="1885911"/>
                  </a:lnTo>
                  <a:lnTo>
                    <a:pt x="491083" y="1412227"/>
                  </a:lnTo>
                  <a:lnTo>
                    <a:pt x="504228" y="1047496"/>
                  </a:lnTo>
                  <a:lnTo>
                    <a:pt x="517321" y="729297"/>
                  </a:lnTo>
                  <a:lnTo>
                    <a:pt x="529551" y="466852"/>
                  </a:lnTo>
                  <a:lnTo>
                    <a:pt x="540219" y="262293"/>
                  </a:lnTo>
                  <a:lnTo>
                    <a:pt x="551688" y="65316"/>
                  </a:lnTo>
                  <a:lnTo>
                    <a:pt x="554672" y="17564"/>
                  </a:lnTo>
                  <a:lnTo>
                    <a:pt x="279285" y="0"/>
                  </a:lnTo>
                  <a:lnTo>
                    <a:pt x="267804" y="191604"/>
                  </a:lnTo>
                  <a:lnTo>
                    <a:pt x="257098" y="390829"/>
                  </a:lnTo>
                  <a:lnTo>
                    <a:pt x="244792" y="646950"/>
                  </a:lnTo>
                  <a:lnTo>
                    <a:pt x="231584" y="958672"/>
                  </a:lnTo>
                  <a:lnTo>
                    <a:pt x="216535" y="1368653"/>
                  </a:lnTo>
                  <a:lnTo>
                    <a:pt x="204266" y="1754924"/>
                  </a:lnTo>
                  <a:lnTo>
                    <a:pt x="194957" y="2089772"/>
                  </a:lnTo>
                  <a:lnTo>
                    <a:pt x="188544" y="2372398"/>
                  </a:lnTo>
                  <a:lnTo>
                    <a:pt x="134061" y="2372398"/>
                  </a:lnTo>
                  <a:lnTo>
                    <a:pt x="91694" y="2379243"/>
                  </a:lnTo>
                  <a:lnTo>
                    <a:pt x="54902" y="2398280"/>
                  </a:lnTo>
                  <a:lnTo>
                    <a:pt x="25869" y="2427313"/>
                  </a:lnTo>
                  <a:lnTo>
                    <a:pt x="6845" y="2464143"/>
                  </a:lnTo>
                  <a:lnTo>
                    <a:pt x="0" y="2506548"/>
                  </a:lnTo>
                  <a:lnTo>
                    <a:pt x="0" y="4368292"/>
                  </a:lnTo>
                  <a:lnTo>
                    <a:pt x="6845" y="4410634"/>
                  </a:lnTo>
                  <a:lnTo>
                    <a:pt x="25869" y="4447425"/>
                  </a:lnTo>
                  <a:lnTo>
                    <a:pt x="54902" y="4476432"/>
                  </a:lnTo>
                  <a:lnTo>
                    <a:pt x="91694" y="4495470"/>
                  </a:lnTo>
                  <a:lnTo>
                    <a:pt x="134061" y="4502302"/>
                  </a:lnTo>
                  <a:lnTo>
                    <a:pt x="970254" y="4502302"/>
                  </a:lnTo>
                  <a:lnTo>
                    <a:pt x="1012596" y="4495470"/>
                  </a:lnTo>
                  <a:lnTo>
                    <a:pt x="1049375" y="4476432"/>
                  </a:lnTo>
                  <a:lnTo>
                    <a:pt x="1078395" y="4447425"/>
                  </a:lnTo>
                  <a:lnTo>
                    <a:pt x="1097432" y="4410634"/>
                  </a:lnTo>
                  <a:lnTo>
                    <a:pt x="1104265" y="4368292"/>
                  </a:lnTo>
                  <a:lnTo>
                    <a:pt x="1104265" y="2506548"/>
                  </a:lnTo>
                  <a:close/>
                </a:path>
              </a:pathLst>
            </a:custGeom>
            <a:solidFill>
              <a:srgbClr val="CCDB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287841" y="6522217"/>
              <a:ext cx="1106805" cy="335915"/>
            </a:xfrm>
            <a:custGeom>
              <a:avLst/>
              <a:gdLst/>
              <a:ahLst/>
              <a:cxnLst/>
              <a:rect l="l" t="t" r="r" b="b"/>
              <a:pathLst>
                <a:path w="1106804" h="335915">
                  <a:moveTo>
                    <a:pt x="992602" y="335782"/>
                  </a:moveTo>
                  <a:lnTo>
                    <a:pt x="113701" y="335782"/>
                  </a:lnTo>
                  <a:lnTo>
                    <a:pt x="112245" y="334031"/>
                  </a:lnTo>
                  <a:lnTo>
                    <a:pt x="83853" y="292884"/>
                  </a:lnTo>
                  <a:lnTo>
                    <a:pt x="59195" y="249164"/>
                  </a:lnTo>
                  <a:lnTo>
                    <a:pt x="38501" y="203101"/>
                  </a:lnTo>
                  <a:lnTo>
                    <a:pt x="22004" y="154923"/>
                  </a:lnTo>
                  <a:lnTo>
                    <a:pt x="9933" y="104861"/>
                  </a:lnTo>
                  <a:lnTo>
                    <a:pt x="2522" y="53144"/>
                  </a:lnTo>
                  <a:lnTo>
                    <a:pt x="0" y="0"/>
                  </a:lnTo>
                  <a:lnTo>
                    <a:pt x="1106364" y="0"/>
                  </a:lnTo>
                  <a:lnTo>
                    <a:pt x="1103838" y="53144"/>
                  </a:lnTo>
                  <a:lnTo>
                    <a:pt x="1096418" y="104861"/>
                  </a:lnTo>
                  <a:lnTo>
                    <a:pt x="1084335" y="154923"/>
                  </a:lnTo>
                  <a:lnTo>
                    <a:pt x="1067824" y="203101"/>
                  </a:lnTo>
                  <a:lnTo>
                    <a:pt x="1047118" y="249164"/>
                  </a:lnTo>
                  <a:lnTo>
                    <a:pt x="1022452" y="292884"/>
                  </a:lnTo>
                  <a:lnTo>
                    <a:pt x="994058" y="334031"/>
                  </a:lnTo>
                  <a:lnTo>
                    <a:pt x="992602" y="335782"/>
                  </a:lnTo>
                  <a:close/>
                </a:path>
              </a:pathLst>
            </a:custGeom>
            <a:solidFill>
              <a:srgbClr val="AC94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661333" y="4640109"/>
              <a:ext cx="271145" cy="303530"/>
            </a:xfrm>
            <a:custGeom>
              <a:avLst/>
              <a:gdLst/>
              <a:ahLst/>
              <a:cxnLst/>
              <a:rect l="l" t="t" r="r" b="b"/>
              <a:pathLst>
                <a:path w="271145" h="303529">
                  <a:moveTo>
                    <a:pt x="69240" y="303370"/>
                  </a:moveTo>
                  <a:lnTo>
                    <a:pt x="0" y="153065"/>
                  </a:lnTo>
                  <a:lnTo>
                    <a:pt x="66218" y="1313"/>
                  </a:lnTo>
                  <a:lnTo>
                    <a:pt x="201546" y="0"/>
                  </a:lnTo>
                  <a:lnTo>
                    <a:pt x="270655" y="150306"/>
                  </a:lnTo>
                  <a:lnTo>
                    <a:pt x="204568" y="302056"/>
                  </a:lnTo>
                  <a:lnTo>
                    <a:pt x="69240" y="303370"/>
                  </a:lnTo>
                  <a:close/>
                </a:path>
              </a:pathLst>
            </a:custGeom>
            <a:solidFill>
              <a:srgbClr val="6165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560823" y="4541963"/>
              <a:ext cx="681990" cy="361315"/>
            </a:xfrm>
            <a:custGeom>
              <a:avLst/>
              <a:gdLst/>
              <a:ahLst/>
              <a:cxnLst/>
              <a:rect l="l" t="t" r="r" b="b"/>
              <a:pathLst>
                <a:path w="681990" h="361314">
                  <a:moveTo>
                    <a:pt x="388115" y="361312"/>
                  </a:moveTo>
                  <a:lnTo>
                    <a:pt x="238334" y="98802"/>
                  </a:lnTo>
                  <a:lnTo>
                    <a:pt x="96963" y="338845"/>
                  </a:lnTo>
                  <a:lnTo>
                    <a:pt x="0" y="0"/>
                  </a:lnTo>
                  <a:lnTo>
                    <a:pt x="681500" y="0"/>
                  </a:lnTo>
                  <a:lnTo>
                    <a:pt x="388115" y="361312"/>
                  </a:lnTo>
                  <a:close/>
                </a:path>
              </a:pathLst>
            </a:custGeom>
            <a:solidFill>
              <a:srgbClr val="E7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924427" y="2905547"/>
              <a:ext cx="1169670" cy="1519555"/>
            </a:xfrm>
            <a:custGeom>
              <a:avLst/>
              <a:gdLst/>
              <a:ahLst/>
              <a:cxnLst/>
              <a:rect l="l" t="t" r="r" b="b"/>
              <a:pathLst>
                <a:path w="1169670" h="1519554">
                  <a:moveTo>
                    <a:pt x="846350" y="1519219"/>
                  </a:moveTo>
                  <a:lnTo>
                    <a:pt x="322921" y="1519219"/>
                  </a:lnTo>
                  <a:lnTo>
                    <a:pt x="275365" y="1515424"/>
                  </a:lnTo>
                  <a:lnTo>
                    <a:pt x="229921" y="1504407"/>
                  </a:lnTo>
                  <a:lnTo>
                    <a:pt x="187098" y="1486716"/>
                  </a:lnTo>
                  <a:lnTo>
                    <a:pt x="147406" y="1462902"/>
                  </a:lnTo>
                  <a:lnTo>
                    <a:pt x="111354" y="1433514"/>
                  </a:lnTo>
                  <a:lnTo>
                    <a:pt x="79451" y="1399102"/>
                  </a:lnTo>
                  <a:lnTo>
                    <a:pt x="52207" y="1360215"/>
                  </a:lnTo>
                  <a:lnTo>
                    <a:pt x="30130" y="1317403"/>
                  </a:lnTo>
                  <a:lnTo>
                    <a:pt x="13730" y="1271216"/>
                  </a:lnTo>
                  <a:lnTo>
                    <a:pt x="3517" y="1222203"/>
                  </a:lnTo>
                  <a:lnTo>
                    <a:pt x="0" y="1170914"/>
                  </a:lnTo>
                  <a:lnTo>
                    <a:pt x="0" y="348305"/>
                  </a:lnTo>
                  <a:lnTo>
                    <a:pt x="3517" y="297015"/>
                  </a:lnTo>
                  <a:lnTo>
                    <a:pt x="13730" y="248002"/>
                  </a:lnTo>
                  <a:lnTo>
                    <a:pt x="30130" y="201815"/>
                  </a:lnTo>
                  <a:lnTo>
                    <a:pt x="52207" y="159003"/>
                  </a:lnTo>
                  <a:lnTo>
                    <a:pt x="79451" y="120116"/>
                  </a:lnTo>
                  <a:lnTo>
                    <a:pt x="111354" y="85704"/>
                  </a:lnTo>
                  <a:lnTo>
                    <a:pt x="147406" y="56316"/>
                  </a:lnTo>
                  <a:lnTo>
                    <a:pt x="187098" y="32502"/>
                  </a:lnTo>
                  <a:lnTo>
                    <a:pt x="229921" y="14812"/>
                  </a:lnTo>
                  <a:lnTo>
                    <a:pt x="275365" y="3794"/>
                  </a:lnTo>
                  <a:lnTo>
                    <a:pt x="322921" y="0"/>
                  </a:lnTo>
                  <a:lnTo>
                    <a:pt x="846350" y="0"/>
                  </a:lnTo>
                  <a:lnTo>
                    <a:pt x="893910" y="3794"/>
                  </a:lnTo>
                  <a:lnTo>
                    <a:pt x="939357" y="14812"/>
                  </a:lnTo>
                  <a:lnTo>
                    <a:pt x="982183" y="32502"/>
                  </a:lnTo>
                  <a:lnTo>
                    <a:pt x="1021879" y="56316"/>
                  </a:lnTo>
                  <a:lnTo>
                    <a:pt x="1057934" y="85704"/>
                  </a:lnTo>
                  <a:lnTo>
                    <a:pt x="1089839" y="120116"/>
                  </a:lnTo>
                  <a:lnTo>
                    <a:pt x="1117086" y="159003"/>
                  </a:lnTo>
                  <a:lnTo>
                    <a:pt x="1139165" y="201815"/>
                  </a:lnTo>
                  <a:lnTo>
                    <a:pt x="1155566" y="248002"/>
                  </a:lnTo>
                  <a:lnTo>
                    <a:pt x="1165780" y="297015"/>
                  </a:lnTo>
                  <a:lnTo>
                    <a:pt x="1169298" y="348305"/>
                  </a:lnTo>
                  <a:lnTo>
                    <a:pt x="1169298" y="1170914"/>
                  </a:lnTo>
                  <a:lnTo>
                    <a:pt x="1165780" y="1222203"/>
                  </a:lnTo>
                  <a:lnTo>
                    <a:pt x="1155566" y="1271216"/>
                  </a:lnTo>
                  <a:lnTo>
                    <a:pt x="1139165" y="1317403"/>
                  </a:lnTo>
                  <a:lnTo>
                    <a:pt x="1117086" y="1360215"/>
                  </a:lnTo>
                  <a:lnTo>
                    <a:pt x="1089839" y="1399102"/>
                  </a:lnTo>
                  <a:lnTo>
                    <a:pt x="1057934" y="1433514"/>
                  </a:lnTo>
                  <a:lnTo>
                    <a:pt x="1021879" y="1462902"/>
                  </a:lnTo>
                  <a:lnTo>
                    <a:pt x="982183" y="1486716"/>
                  </a:lnTo>
                  <a:lnTo>
                    <a:pt x="939357" y="1504407"/>
                  </a:lnTo>
                  <a:lnTo>
                    <a:pt x="893910" y="1515424"/>
                  </a:lnTo>
                  <a:lnTo>
                    <a:pt x="846350" y="1519219"/>
                  </a:lnTo>
                  <a:close/>
                </a:path>
              </a:pathLst>
            </a:custGeom>
            <a:solidFill>
              <a:srgbClr val="CB7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924427" y="3251750"/>
              <a:ext cx="0" cy="828040"/>
            </a:xfrm>
            <a:custGeom>
              <a:avLst/>
              <a:gdLst/>
              <a:ahLst/>
              <a:cxnLst/>
              <a:rect l="l" t="t" r="r" b="b"/>
              <a:pathLst>
                <a:path w="0" h="828039">
                  <a:moveTo>
                    <a:pt x="0" y="827601"/>
                  </a:moveTo>
                  <a:lnTo>
                    <a:pt x="0" y="827470"/>
                  </a:lnTo>
                  <a:lnTo>
                    <a:pt x="0" y="827601"/>
                  </a:lnTo>
                  <a:close/>
                </a:path>
                <a:path w="0" h="828039">
                  <a:moveTo>
                    <a:pt x="0" y="827207"/>
                  </a:moveTo>
                  <a:lnTo>
                    <a:pt x="0" y="827076"/>
                  </a:lnTo>
                  <a:lnTo>
                    <a:pt x="0" y="827207"/>
                  </a:lnTo>
                  <a:close/>
                </a:path>
                <a:path w="0" h="828039">
                  <a:moveTo>
                    <a:pt x="0" y="826813"/>
                  </a:moveTo>
                  <a:lnTo>
                    <a:pt x="0" y="826550"/>
                  </a:lnTo>
                  <a:lnTo>
                    <a:pt x="0" y="826813"/>
                  </a:lnTo>
                  <a:close/>
                </a:path>
                <a:path w="0" h="828039">
                  <a:moveTo>
                    <a:pt x="0" y="826288"/>
                  </a:moveTo>
                  <a:lnTo>
                    <a:pt x="0" y="825893"/>
                  </a:lnTo>
                  <a:lnTo>
                    <a:pt x="0" y="826288"/>
                  </a:lnTo>
                  <a:close/>
                </a:path>
                <a:path w="0" h="828039">
                  <a:moveTo>
                    <a:pt x="0" y="825762"/>
                  </a:moveTo>
                  <a:lnTo>
                    <a:pt x="0" y="825368"/>
                  </a:lnTo>
                  <a:lnTo>
                    <a:pt x="0" y="825762"/>
                  </a:lnTo>
                  <a:close/>
                </a:path>
                <a:path w="0" h="828039">
                  <a:moveTo>
                    <a:pt x="0" y="825237"/>
                  </a:moveTo>
                  <a:lnTo>
                    <a:pt x="0" y="824711"/>
                  </a:lnTo>
                  <a:lnTo>
                    <a:pt x="0" y="825237"/>
                  </a:lnTo>
                  <a:close/>
                </a:path>
                <a:path w="0" h="828039">
                  <a:moveTo>
                    <a:pt x="0" y="2102"/>
                  </a:moveTo>
                  <a:lnTo>
                    <a:pt x="0" y="1576"/>
                  </a:lnTo>
                  <a:lnTo>
                    <a:pt x="0" y="2102"/>
                  </a:lnTo>
                  <a:close/>
                </a:path>
                <a:path w="0" h="828039">
                  <a:moveTo>
                    <a:pt x="0" y="1313"/>
                  </a:moveTo>
                  <a:lnTo>
                    <a:pt x="0" y="1050"/>
                  </a:lnTo>
                  <a:lnTo>
                    <a:pt x="0" y="1313"/>
                  </a:lnTo>
                  <a:close/>
                </a:path>
                <a:path w="0" h="828039">
                  <a:moveTo>
                    <a:pt x="0" y="788"/>
                  </a:moveTo>
                  <a:lnTo>
                    <a:pt x="0" y="525"/>
                  </a:lnTo>
                  <a:lnTo>
                    <a:pt x="0" y="788"/>
                  </a:lnTo>
                  <a:close/>
                </a:path>
                <a:path w="0" h="828039">
                  <a:moveTo>
                    <a:pt x="0" y="262"/>
                  </a:moveTo>
                  <a:lnTo>
                    <a:pt x="0" y="0"/>
                  </a:lnTo>
                  <a:lnTo>
                    <a:pt x="0" y="2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924427" y="3131662"/>
              <a:ext cx="70485" cy="1161415"/>
            </a:xfrm>
            <a:custGeom>
              <a:avLst/>
              <a:gdLst/>
              <a:ahLst/>
              <a:cxnLst/>
              <a:rect l="l" t="t" r="r" b="b"/>
              <a:pathLst>
                <a:path w="70484" h="1161414">
                  <a:moveTo>
                    <a:pt x="70423" y="1160929"/>
                  </a:moveTo>
                  <a:lnTo>
                    <a:pt x="46615" y="1124119"/>
                  </a:lnTo>
                  <a:lnTo>
                    <a:pt x="27260" y="1084117"/>
                  </a:lnTo>
                  <a:lnTo>
                    <a:pt x="12773" y="1041328"/>
                  </a:lnTo>
                  <a:lnTo>
                    <a:pt x="3565" y="996156"/>
                  </a:lnTo>
                  <a:lnTo>
                    <a:pt x="0" y="944798"/>
                  </a:lnTo>
                  <a:lnTo>
                    <a:pt x="0" y="119692"/>
                  </a:lnTo>
                  <a:lnTo>
                    <a:pt x="1531" y="88500"/>
                  </a:lnTo>
                  <a:lnTo>
                    <a:pt x="5572" y="58072"/>
                  </a:lnTo>
                  <a:lnTo>
                    <a:pt x="12000" y="28531"/>
                  </a:lnTo>
                  <a:lnTo>
                    <a:pt x="20693" y="0"/>
                  </a:lnTo>
                  <a:lnTo>
                    <a:pt x="70423" y="0"/>
                  </a:lnTo>
                  <a:lnTo>
                    <a:pt x="70423" y="1160929"/>
                  </a:lnTo>
                  <a:close/>
                </a:path>
              </a:pathLst>
            </a:custGeom>
            <a:solidFill>
              <a:srgbClr val="DDAB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690107" y="3753119"/>
              <a:ext cx="403860" cy="671830"/>
            </a:xfrm>
            <a:custGeom>
              <a:avLst/>
              <a:gdLst/>
              <a:ahLst/>
              <a:cxnLst/>
              <a:rect l="l" t="t" r="r" b="b"/>
              <a:pathLst>
                <a:path w="403859" h="671829">
                  <a:moveTo>
                    <a:pt x="80671" y="671646"/>
                  </a:moveTo>
                  <a:lnTo>
                    <a:pt x="0" y="671646"/>
                  </a:lnTo>
                  <a:lnTo>
                    <a:pt x="150492" y="495923"/>
                  </a:lnTo>
                  <a:lnTo>
                    <a:pt x="245741" y="283679"/>
                  </a:lnTo>
                  <a:lnTo>
                    <a:pt x="295637" y="104963"/>
                  </a:lnTo>
                  <a:lnTo>
                    <a:pt x="310071" y="29824"/>
                  </a:lnTo>
                  <a:lnTo>
                    <a:pt x="402436" y="0"/>
                  </a:lnTo>
                  <a:lnTo>
                    <a:pt x="403618" y="19970"/>
                  </a:lnTo>
                  <a:lnTo>
                    <a:pt x="403618" y="323341"/>
                  </a:lnTo>
                  <a:lnTo>
                    <a:pt x="400100" y="374630"/>
                  </a:lnTo>
                  <a:lnTo>
                    <a:pt x="389886" y="423643"/>
                  </a:lnTo>
                  <a:lnTo>
                    <a:pt x="373485" y="469830"/>
                  </a:lnTo>
                  <a:lnTo>
                    <a:pt x="351406" y="512642"/>
                  </a:lnTo>
                  <a:lnTo>
                    <a:pt x="324160" y="551529"/>
                  </a:lnTo>
                  <a:lnTo>
                    <a:pt x="292254" y="585941"/>
                  </a:lnTo>
                  <a:lnTo>
                    <a:pt x="256199" y="615329"/>
                  </a:lnTo>
                  <a:lnTo>
                    <a:pt x="216504" y="639143"/>
                  </a:lnTo>
                  <a:lnTo>
                    <a:pt x="173678" y="656834"/>
                  </a:lnTo>
                  <a:lnTo>
                    <a:pt x="128230" y="667851"/>
                  </a:lnTo>
                  <a:lnTo>
                    <a:pt x="80671" y="671646"/>
                  </a:lnTo>
                  <a:close/>
                </a:path>
              </a:pathLst>
            </a:custGeom>
            <a:solidFill>
              <a:srgbClr val="B169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982327" y="3517150"/>
              <a:ext cx="402590" cy="195580"/>
            </a:xfrm>
            <a:custGeom>
              <a:avLst/>
              <a:gdLst/>
              <a:ahLst/>
              <a:cxnLst/>
              <a:rect l="l" t="t" r="r" b="b"/>
              <a:pathLst>
                <a:path w="402590" h="195579">
                  <a:moveTo>
                    <a:pt x="97764" y="48882"/>
                  </a:moveTo>
                  <a:lnTo>
                    <a:pt x="93916" y="29832"/>
                  </a:lnTo>
                  <a:lnTo>
                    <a:pt x="83426" y="14300"/>
                  </a:lnTo>
                  <a:lnTo>
                    <a:pt x="67881" y="3835"/>
                  </a:lnTo>
                  <a:lnTo>
                    <a:pt x="48844" y="0"/>
                  </a:lnTo>
                  <a:lnTo>
                    <a:pt x="29832" y="3835"/>
                  </a:lnTo>
                  <a:lnTo>
                    <a:pt x="14300" y="14300"/>
                  </a:lnTo>
                  <a:lnTo>
                    <a:pt x="3835" y="29832"/>
                  </a:lnTo>
                  <a:lnTo>
                    <a:pt x="0" y="48882"/>
                  </a:lnTo>
                  <a:lnTo>
                    <a:pt x="0" y="146634"/>
                  </a:lnTo>
                  <a:lnTo>
                    <a:pt x="3835" y="165633"/>
                  </a:lnTo>
                  <a:lnTo>
                    <a:pt x="14300" y="181165"/>
                  </a:lnTo>
                  <a:lnTo>
                    <a:pt x="29832" y="191655"/>
                  </a:lnTo>
                  <a:lnTo>
                    <a:pt x="48844" y="195503"/>
                  </a:lnTo>
                  <a:lnTo>
                    <a:pt x="67881" y="191655"/>
                  </a:lnTo>
                  <a:lnTo>
                    <a:pt x="83426" y="181165"/>
                  </a:lnTo>
                  <a:lnTo>
                    <a:pt x="93916" y="165633"/>
                  </a:lnTo>
                  <a:lnTo>
                    <a:pt x="97764" y="146634"/>
                  </a:lnTo>
                  <a:lnTo>
                    <a:pt x="97764" y="48882"/>
                  </a:lnTo>
                  <a:close/>
                </a:path>
                <a:path w="402590" h="195579">
                  <a:moveTo>
                    <a:pt x="402361" y="48882"/>
                  </a:moveTo>
                  <a:lnTo>
                    <a:pt x="398526" y="29832"/>
                  </a:lnTo>
                  <a:lnTo>
                    <a:pt x="388035" y="14300"/>
                  </a:lnTo>
                  <a:lnTo>
                    <a:pt x="372478" y="3835"/>
                  </a:lnTo>
                  <a:lnTo>
                    <a:pt x="353453" y="0"/>
                  </a:lnTo>
                  <a:lnTo>
                    <a:pt x="334429" y="3835"/>
                  </a:lnTo>
                  <a:lnTo>
                    <a:pt x="318897" y="14300"/>
                  </a:lnTo>
                  <a:lnTo>
                    <a:pt x="308432" y="29832"/>
                  </a:lnTo>
                  <a:lnTo>
                    <a:pt x="304584" y="48882"/>
                  </a:lnTo>
                  <a:lnTo>
                    <a:pt x="304584" y="146634"/>
                  </a:lnTo>
                  <a:lnTo>
                    <a:pt x="308432" y="165633"/>
                  </a:lnTo>
                  <a:lnTo>
                    <a:pt x="318897" y="181165"/>
                  </a:lnTo>
                  <a:lnTo>
                    <a:pt x="334429" y="191655"/>
                  </a:lnTo>
                  <a:lnTo>
                    <a:pt x="353453" y="195503"/>
                  </a:lnTo>
                  <a:lnTo>
                    <a:pt x="372478" y="191655"/>
                  </a:lnTo>
                  <a:lnTo>
                    <a:pt x="388035" y="181165"/>
                  </a:lnTo>
                  <a:lnTo>
                    <a:pt x="398526" y="165633"/>
                  </a:lnTo>
                  <a:lnTo>
                    <a:pt x="402361" y="146634"/>
                  </a:lnTo>
                  <a:lnTo>
                    <a:pt x="402361" y="48882"/>
                  </a:lnTo>
                  <a:close/>
                </a:path>
              </a:pathLst>
            </a:custGeom>
            <a:solidFill>
              <a:srgbClr val="1D1F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44882" y="3760346"/>
              <a:ext cx="143395" cy="15805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031172" y="3537521"/>
              <a:ext cx="347345" cy="52069"/>
            </a:xfrm>
            <a:custGeom>
              <a:avLst/>
              <a:gdLst/>
              <a:ahLst/>
              <a:cxnLst/>
              <a:rect l="l" t="t" r="r" b="b"/>
              <a:pathLst>
                <a:path w="347345" h="52070">
                  <a:moveTo>
                    <a:pt x="46139" y="23647"/>
                  </a:moveTo>
                  <a:lnTo>
                    <a:pt x="44323" y="14465"/>
                  </a:lnTo>
                  <a:lnTo>
                    <a:pt x="39370" y="6946"/>
                  </a:lnTo>
                  <a:lnTo>
                    <a:pt x="32042" y="1866"/>
                  </a:lnTo>
                  <a:lnTo>
                    <a:pt x="23101" y="0"/>
                  </a:lnTo>
                  <a:lnTo>
                    <a:pt x="14122" y="1866"/>
                  </a:lnTo>
                  <a:lnTo>
                    <a:pt x="6769" y="6946"/>
                  </a:lnTo>
                  <a:lnTo>
                    <a:pt x="1816" y="14465"/>
                  </a:lnTo>
                  <a:lnTo>
                    <a:pt x="0" y="23647"/>
                  </a:lnTo>
                  <a:lnTo>
                    <a:pt x="1816" y="32893"/>
                  </a:lnTo>
                  <a:lnTo>
                    <a:pt x="6769" y="40398"/>
                  </a:lnTo>
                  <a:lnTo>
                    <a:pt x="14122" y="45453"/>
                  </a:lnTo>
                  <a:lnTo>
                    <a:pt x="23101" y="47294"/>
                  </a:lnTo>
                  <a:lnTo>
                    <a:pt x="32042" y="45453"/>
                  </a:lnTo>
                  <a:lnTo>
                    <a:pt x="39370" y="40398"/>
                  </a:lnTo>
                  <a:lnTo>
                    <a:pt x="44323" y="32893"/>
                  </a:lnTo>
                  <a:lnTo>
                    <a:pt x="46139" y="23647"/>
                  </a:lnTo>
                  <a:close/>
                </a:path>
                <a:path w="347345" h="52070">
                  <a:moveTo>
                    <a:pt x="347040" y="27851"/>
                  </a:moveTo>
                  <a:lnTo>
                    <a:pt x="345236" y="18618"/>
                  </a:lnTo>
                  <a:lnTo>
                    <a:pt x="340296" y="11099"/>
                  </a:lnTo>
                  <a:lnTo>
                    <a:pt x="332968" y="6057"/>
                  </a:lnTo>
                  <a:lnTo>
                    <a:pt x="324002" y="4203"/>
                  </a:lnTo>
                  <a:lnTo>
                    <a:pt x="315010" y="6057"/>
                  </a:lnTo>
                  <a:lnTo>
                    <a:pt x="307670" y="11099"/>
                  </a:lnTo>
                  <a:lnTo>
                    <a:pt x="302729" y="18618"/>
                  </a:lnTo>
                  <a:lnTo>
                    <a:pt x="300913" y="27851"/>
                  </a:lnTo>
                  <a:lnTo>
                    <a:pt x="302729" y="37033"/>
                  </a:lnTo>
                  <a:lnTo>
                    <a:pt x="307670" y="44551"/>
                  </a:lnTo>
                  <a:lnTo>
                    <a:pt x="315010" y="49631"/>
                  </a:lnTo>
                  <a:lnTo>
                    <a:pt x="324002" y="51498"/>
                  </a:lnTo>
                  <a:lnTo>
                    <a:pt x="332968" y="49631"/>
                  </a:lnTo>
                  <a:lnTo>
                    <a:pt x="340296" y="44551"/>
                  </a:lnTo>
                  <a:lnTo>
                    <a:pt x="345236" y="37033"/>
                  </a:lnTo>
                  <a:lnTo>
                    <a:pt x="347040" y="278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676574" y="4115746"/>
              <a:ext cx="415290" cy="523875"/>
            </a:xfrm>
            <a:custGeom>
              <a:avLst/>
              <a:gdLst/>
              <a:ahLst/>
              <a:cxnLst/>
              <a:rect l="l" t="t" r="r" b="b"/>
              <a:pathLst>
                <a:path w="415290" h="523875">
                  <a:moveTo>
                    <a:pt x="111663" y="523857"/>
                  </a:moveTo>
                  <a:lnTo>
                    <a:pt x="0" y="502683"/>
                  </a:lnTo>
                  <a:lnTo>
                    <a:pt x="61882" y="281035"/>
                  </a:lnTo>
                  <a:lnTo>
                    <a:pt x="414917" y="0"/>
                  </a:lnTo>
                  <a:lnTo>
                    <a:pt x="353166" y="502683"/>
                  </a:lnTo>
                  <a:lnTo>
                    <a:pt x="316811" y="509741"/>
                  </a:lnTo>
                  <a:lnTo>
                    <a:pt x="226789" y="521504"/>
                  </a:lnTo>
                  <a:lnTo>
                    <a:pt x="111663" y="523857"/>
                  </a:lnTo>
                  <a:close/>
                </a:path>
              </a:pathLst>
            </a:custGeom>
            <a:solidFill>
              <a:srgbClr val="B169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9084" y="5178661"/>
              <a:ext cx="75415" cy="7541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59084" y="5425930"/>
              <a:ext cx="75415" cy="7528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59084" y="5672936"/>
              <a:ext cx="75415" cy="7541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59084" y="5920205"/>
              <a:ext cx="75415" cy="7541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59084" y="6167342"/>
              <a:ext cx="75415" cy="7528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59084" y="6414480"/>
              <a:ext cx="75415" cy="7541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0280701" y="6515124"/>
              <a:ext cx="1119505" cy="51435"/>
            </a:xfrm>
            <a:custGeom>
              <a:avLst/>
              <a:gdLst/>
              <a:ahLst/>
              <a:cxnLst/>
              <a:rect l="l" t="t" r="r" b="b"/>
              <a:pathLst>
                <a:path w="1119504" h="51434">
                  <a:moveTo>
                    <a:pt x="438175" y="0"/>
                  </a:moveTo>
                  <a:lnTo>
                    <a:pt x="0" y="0"/>
                  </a:lnTo>
                  <a:lnTo>
                    <a:pt x="0" y="51371"/>
                  </a:lnTo>
                  <a:lnTo>
                    <a:pt x="438175" y="51371"/>
                  </a:lnTo>
                  <a:lnTo>
                    <a:pt x="438175" y="0"/>
                  </a:lnTo>
                  <a:close/>
                </a:path>
                <a:path w="1119504" h="51434">
                  <a:moveTo>
                    <a:pt x="1119416" y="0"/>
                  </a:moveTo>
                  <a:lnTo>
                    <a:pt x="568248" y="0"/>
                  </a:lnTo>
                  <a:lnTo>
                    <a:pt x="568248" y="51371"/>
                  </a:lnTo>
                  <a:lnTo>
                    <a:pt x="1119416" y="51371"/>
                  </a:lnTo>
                  <a:lnTo>
                    <a:pt x="1119416" y="0"/>
                  </a:lnTo>
                  <a:close/>
                </a:path>
              </a:pathLst>
            </a:custGeom>
            <a:solidFill>
              <a:srgbClr val="1818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136557" y="6515122"/>
              <a:ext cx="39370" cy="57150"/>
            </a:xfrm>
            <a:custGeom>
              <a:avLst/>
              <a:gdLst/>
              <a:ahLst/>
              <a:cxnLst/>
              <a:rect l="l" t="t" r="r" b="b"/>
              <a:pathLst>
                <a:path w="39370" h="57150">
                  <a:moveTo>
                    <a:pt x="38758" y="57021"/>
                  </a:moveTo>
                  <a:lnTo>
                    <a:pt x="0" y="57021"/>
                  </a:lnTo>
                  <a:lnTo>
                    <a:pt x="0" y="0"/>
                  </a:lnTo>
                  <a:lnTo>
                    <a:pt x="38758" y="0"/>
                  </a:lnTo>
                  <a:lnTo>
                    <a:pt x="38758" y="57021"/>
                  </a:lnTo>
                  <a:close/>
                </a:path>
              </a:pathLst>
            </a:custGeom>
            <a:solidFill>
              <a:srgbClr val="9779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0395985" y="6515122"/>
              <a:ext cx="40005" cy="57150"/>
            </a:xfrm>
            <a:custGeom>
              <a:avLst/>
              <a:gdLst/>
              <a:ahLst/>
              <a:cxnLst/>
              <a:rect l="l" t="t" r="r" b="b"/>
              <a:pathLst>
                <a:path w="40004" h="57150">
                  <a:moveTo>
                    <a:pt x="39928" y="57021"/>
                  </a:moveTo>
                  <a:lnTo>
                    <a:pt x="0" y="57021"/>
                  </a:lnTo>
                  <a:lnTo>
                    <a:pt x="0" y="0"/>
                  </a:lnTo>
                  <a:lnTo>
                    <a:pt x="39928" y="0"/>
                  </a:lnTo>
                  <a:lnTo>
                    <a:pt x="39928" y="57021"/>
                  </a:lnTo>
                  <a:close/>
                </a:path>
              </a:pathLst>
            </a:custGeom>
            <a:solidFill>
              <a:srgbClr val="AC94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0718880" y="6509341"/>
              <a:ext cx="130175" cy="62865"/>
            </a:xfrm>
            <a:custGeom>
              <a:avLst/>
              <a:gdLst/>
              <a:ahLst/>
              <a:cxnLst/>
              <a:rect l="l" t="t" r="r" b="b"/>
              <a:pathLst>
                <a:path w="130175" h="62865">
                  <a:moveTo>
                    <a:pt x="130072" y="62802"/>
                  </a:moveTo>
                  <a:lnTo>
                    <a:pt x="0" y="62802"/>
                  </a:lnTo>
                  <a:lnTo>
                    <a:pt x="0" y="0"/>
                  </a:lnTo>
                  <a:lnTo>
                    <a:pt x="130072" y="0"/>
                  </a:lnTo>
                  <a:lnTo>
                    <a:pt x="130072" y="62802"/>
                  </a:lnTo>
                  <a:close/>
                </a:path>
              </a:pathLst>
            </a:custGeom>
            <a:solidFill>
              <a:srgbClr val="FEF5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0927653" y="3517150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5">
                  <a:moveTo>
                    <a:pt x="149386" y="298772"/>
                  </a:moveTo>
                  <a:lnTo>
                    <a:pt x="102165" y="291157"/>
                  </a:lnTo>
                  <a:lnTo>
                    <a:pt x="61157" y="269951"/>
                  </a:lnTo>
                  <a:lnTo>
                    <a:pt x="28820" y="237614"/>
                  </a:lnTo>
                  <a:lnTo>
                    <a:pt x="7615" y="196606"/>
                  </a:lnTo>
                  <a:lnTo>
                    <a:pt x="0" y="149386"/>
                  </a:lnTo>
                  <a:lnTo>
                    <a:pt x="7615" y="102165"/>
                  </a:lnTo>
                  <a:lnTo>
                    <a:pt x="28820" y="61157"/>
                  </a:lnTo>
                  <a:lnTo>
                    <a:pt x="61157" y="28820"/>
                  </a:lnTo>
                  <a:lnTo>
                    <a:pt x="102165" y="7615"/>
                  </a:lnTo>
                  <a:lnTo>
                    <a:pt x="149386" y="0"/>
                  </a:lnTo>
                  <a:lnTo>
                    <a:pt x="196606" y="7615"/>
                  </a:lnTo>
                  <a:lnTo>
                    <a:pt x="237614" y="28820"/>
                  </a:lnTo>
                  <a:lnTo>
                    <a:pt x="269951" y="61157"/>
                  </a:lnTo>
                  <a:lnTo>
                    <a:pt x="291157" y="102165"/>
                  </a:lnTo>
                  <a:lnTo>
                    <a:pt x="298772" y="149386"/>
                  </a:lnTo>
                  <a:lnTo>
                    <a:pt x="291157" y="196606"/>
                  </a:lnTo>
                  <a:lnTo>
                    <a:pt x="269951" y="237614"/>
                  </a:lnTo>
                  <a:lnTo>
                    <a:pt x="237614" y="269951"/>
                  </a:lnTo>
                  <a:lnTo>
                    <a:pt x="196606" y="291157"/>
                  </a:lnTo>
                  <a:lnTo>
                    <a:pt x="149386" y="298772"/>
                  </a:lnTo>
                  <a:close/>
                </a:path>
              </a:pathLst>
            </a:custGeom>
            <a:solidFill>
              <a:srgbClr val="CB7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86777" y="3576274"/>
              <a:ext cx="180524" cy="18052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901947" y="2825664"/>
              <a:ext cx="1257300" cy="889000"/>
            </a:xfrm>
            <a:custGeom>
              <a:avLst/>
              <a:gdLst/>
              <a:ahLst/>
              <a:cxnLst/>
              <a:rect l="l" t="t" r="r" b="b"/>
              <a:pathLst>
                <a:path w="1257300" h="889000">
                  <a:moveTo>
                    <a:pt x="1013569" y="888828"/>
                  </a:moveTo>
                  <a:lnTo>
                    <a:pt x="1002937" y="880004"/>
                  </a:lnTo>
                  <a:lnTo>
                    <a:pt x="999560" y="854799"/>
                  </a:lnTo>
                  <a:lnTo>
                    <a:pt x="992067" y="861321"/>
                  </a:lnTo>
                  <a:lnTo>
                    <a:pt x="975582" y="870910"/>
                  </a:lnTo>
                  <a:lnTo>
                    <a:pt x="959097" y="868601"/>
                  </a:lnTo>
                  <a:lnTo>
                    <a:pt x="951604" y="839427"/>
                  </a:lnTo>
                  <a:lnTo>
                    <a:pt x="959596" y="820060"/>
                  </a:lnTo>
                  <a:lnTo>
                    <a:pt x="976912" y="774161"/>
                  </a:lnTo>
                  <a:lnTo>
                    <a:pt x="993563" y="720033"/>
                  </a:lnTo>
                  <a:lnTo>
                    <a:pt x="999560" y="675982"/>
                  </a:lnTo>
                  <a:lnTo>
                    <a:pt x="989969" y="358422"/>
                  </a:lnTo>
                  <a:lnTo>
                    <a:pt x="992334" y="283926"/>
                  </a:lnTo>
                  <a:lnTo>
                    <a:pt x="983900" y="291739"/>
                  </a:lnTo>
                  <a:lnTo>
                    <a:pt x="974137" y="297655"/>
                  </a:lnTo>
                  <a:lnTo>
                    <a:pt x="963289" y="301404"/>
                  </a:lnTo>
                  <a:lnTo>
                    <a:pt x="951604" y="302714"/>
                  </a:lnTo>
                  <a:lnTo>
                    <a:pt x="937266" y="300753"/>
                  </a:lnTo>
                  <a:lnTo>
                    <a:pt x="924308" y="295208"/>
                  </a:lnTo>
                  <a:lnTo>
                    <a:pt x="913173" y="286584"/>
                  </a:lnTo>
                  <a:lnTo>
                    <a:pt x="904305" y="275385"/>
                  </a:lnTo>
                  <a:lnTo>
                    <a:pt x="895512" y="286584"/>
                  </a:lnTo>
                  <a:lnTo>
                    <a:pt x="884416" y="295208"/>
                  </a:lnTo>
                  <a:lnTo>
                    <a:pt x="871473" y="300753"/>
                  </a:lnTo>
                  <a:lnTo>
                    <a:pt x="857137" y="302714"/>
                  </a:lnTo>
                  <a:lnTo>
                    <a:pt x="845277" y="301357"/>
                  </a:lnTo>
                  <a:lnTo>
                    <a:pt x="834292" y="297475"/>
                  </a:lnTo>
                  <a:lnTo>
                    <a:pt x="824416" y="291351"/>
                  </a:lnTo>
                  <a:lnTo>
                    <a:pt x="815882" y="283269"/>
                  </a:lnTo>
                  <a:lnTo>
                    <a:pt x="807366" y="291351"/>
                  </a:lnTo>
                  <a:lnTo>
                    <a:pt x="797521" y="297475"/>
                  </a:lnTo>
                  <a:lnTo>
                    <a:pt x="786542" y="301357"/>
                  </a:lnTo>
                  <a:lnTo>
                    <a:pt x="774627" y="302714"/>
                  </a:lnTo>
                  <a:lnTo>
                    <a:pt x="762672" y="301336"/>
                  </a:lnTo>
                  <a:lnTo>
                    <a:pt x="751618" y="297409"/>
                  </a:lnTo>
                  <a:lnTo>
                    <a:pt x="741720" y="291240"/>
                  </a:lnTo>
                  <a:lnTo>
                    <a:pt x="733240" y="283137"/>
                  </a:lnTo>
                  <a:lnTo>
                    <a:pt x="724702" y="291240"/>
                  </a:lnTo>
                  <a:lnTo>
                    <a:pt x="714797" y="297409"/>
                  </a:lnTo>
                  <a:lnTo>
                    <a:pt x="703733" y="301336"/>
                  </a:lnTo>
                  <a:lnTo>
                    <a:pt x="691722" y="302714"/>
                  </a:lnTo>
                  <a:lnTo>
                    <a:pt x="676926" y="300589"/>
                  </a:lnTo>
                  <a:lnTo>
                    <a:pt x="663622" y="294584"/>
                  </a:lnTo>
                  <a:lnTo>
                    <a:pt x="652312" y="285254"/>
                  </a:lnTo>
                  <a:lnTo>
                    <a:pt x="643503" y="273152"/>
                  </a:lnTo>
                  <a:lnTo>
                    <a:pt x="635636" y="279276"/>
                  </a:lnTo>
                  <a:lnTo>
                    <a:pt x="626883" y="283909"/>
                  </a:lnTo>
                  <a:lnTo>
                    <a:pt x="617341" y="286843"/>
                  </a:lnTo>
                  <a:lnTo>
                    <a:pt x="607109" y="287867"/>
                  </a:lnTo>
                  <a:lnTo>
                    <a:pt x="597224" y="286892"/>
                  </a:lnTo>
                  <a:lnTo>
                    <a:pt x="587943" y="284106"/>
                  </a:lnTo>
                  <a:lnTo>
                    <a:pt x="579376" y="279719"/>
                  </a:lnTo>
                  <a:lnTo>
                    <a:pt x="571635" y="273940"/>
                  </a:lnTo>
                  <a:lnTo>
                    <a:pt x="562783" y="285697"/>
                  </a:lnTo>
                  <a:lnTo>
                    <a:pt x="551521" y="294781"/>
                  </a:lnTo>
                  <a:lnTo>
                    <a:pt x="538320" y="300638"/>
                  </a:lnTo>
                  <a:lnTo>
                    <a:pt x="523653" y="302714"/>
                  </a:lnTo>
                  <a:lnTo>
                    <a:pt x="508646" y="300544"/>
                  </a:lnTo>
                  <a:lnTo>
                    <a:pt x="495214" y="294420"/>
                  </a:lnTo>
                  <a:lnTo>
                    <a:pt x="483851" y="284921"/>
                  </a:lnTo>
                  <a:lnTo>
                    <a:pt x="475053" y="272626"/>
                  </a:lnTo>
                  <a:lnTo>
                    <a:pt x="467081" y="278943"/>
                  </a:lnTo>
                  <a:lnTo>
                    <a:pt x="458130" y="283745"/>
                  </a:lnTo>
                  <a:lnTo>
                    <a:pt x="448362" y="286798"/>
                  </a:lnTo>
                  <a:lnTo>
                    <a:pt x="437936" y="287867"/>
                  </a:lnTo>
                  <a:lnTo>
                    <a:pt x="428469" y="286982"/>
                  </a:lnTo>
                  <a:lnTo>
                    <a:pt x="419531" y="284435"/>
                  </a:lnTo>
                  <a:lnTo>
                    <a:pt x="411225" y="280384"/>
                  </a:lnTo>
                  <a:lnTo>
                    <a:pt x="403658" y="274991"/>
                  </a:lnTo>
                  <a:lnTo>
                    <a:pt x="396111" y="280384"/>
                  </a:lnTo>
                  <a:lnTo>
                    <a:pt x="387798" y="284435"/>
                  </a:lnTo>
                  <a:lnTo>
                    <a:pt x="378831" y="286982"/>
                  </a:lnTo>
                  <a:lnTo>
                    <a:pt x="369326" y="287867"/>
                  </a:lnTo>
                  <a:lnTo>
                    <a:pt x="357946" y="286629"/>
                  </a:lnTo>
                  <a:lnTo>
                    <a:pt x="347357" y="283088"/>
                  </a:lnTo>
                  <a:lnTo>
                    <a:pt x="337771" y="277502"/>
                  </a:lnTo>
                  <a:lnTo>
                    <a:pt x="329398" y="270130"/>
                  </a:lnTo>
                  <a:lnTo>
                    <a:pt x="316285" y="282404"/>
                  </a:lnTo>
                  <a:lnTo>
                    <a:pt x="300450" y="291858"/>
                  </a:lnTo>
                  <a:lnTo>
                    <a:pt x="282384" y="297937"/>
                  </a:lnTo>
                  <a:lnTo>
                    <a:pt x="262575" y="300086"/>
                  </a:lnTo>
                  <a:lnTo>
                    <a:pt x="245425" y="298513"/>
                  </a:lnTo>
                  <a:lnTo>
                    <a:pt x="229461" y="294009"/>
                  </a:lnTo>
                  <a:lnTo>
                    <a:pt x="215027" y="286894"/>
                  </a:lnTo>
                  <a:lnTo>
                    <a:pt x="202466" y="277488"/>
                  </a:lnTo>
                  <a:lnTo>
                    <a:pt x="193020" y="289203"/>
                  </a:lnTo>
                  <a:lnTo>
                    <a:pt x="181477" y="298197"/>
                  </a:lnTo>
                  <a:lnTo>
                    <a:pt x="168229" y="303964"/>
                  </a:lnTo>
                  <a:lnTo>
                    <a:pt x="153669" y="305998"/>
                  </a:lnTo>
                  <a:lnTo>
                    <a:pt x="137683" y="303545"/>
                  </a:lnTo>
                  <a:lnTo>
                    <a:pt x="123345" y="296621"/>
                  </a:lnTo>
                  <a:lnTo>
                    <a:pt x="111185" y="285878"/>
                  </a:lnTo>
                  <a:lnTo>
                    <a:pt x="101732" y="271969"/>
                  </a:lnTo>
                  <a:lnTo>
                    <a:pt x="92905" y="278611"/>
                  </a:lnTo>
                  <a:lnTo>
                    <a:pt x="82758" y="283613"/>
                  </a:lnTo>
                  <a:lnTo>
                    <a:pt x="71525" y="286769"/>
                  </a:lnTo>
                  <a:lnTo>
                    <a:pt x="59439" y="287867"/>
                  </a:lnTo>
                  <a:lnTo>
                    <a:pt x="36294" y="283694"/>
                  </a:lnTo>
                  <a:lnTo>
                    <a:pt x="17402" y="272314"/>
                  </a:lnTo>
                  <a:lnTo>
                    <a:pt x="4668" y="255442"/>
                  </a:lnTo>
                  <a:lnTo>
                    <a:pt x="0" y="234787"/>
                  </a:lnTo>
                  <a:lnTo>
                    <a:pt x="4668" y="214077"/>
                  </a:lnTo>
                  <a:lnTo>
                    <a:pt x="17402" y="197211"/>
                  </a:lnTo>
                  <a:lnTo>
                    <a:pt x="36294" y="185862"/>
                  </a:lnTo>
                  <a:lnTo>
                    <a:pt x="59438" y="181707"/>
                  </a:lnTo>
                  <a:lnTo>
                    <a:pt x="62460" y="181970"/>
                  </a:lnTo>
                  <a:lnTo>
                    <a:pt x="66841" y="158164"/>
                  </a:lnTo>
                  <a:lnTo>
                    <a:pt x="78934" y="138908"/>
                  </a:lnTo>
                  <a:lnTo>
                    <a:pt x="96879" y="125909"/>
                  </a:lnTo>
                  <a:lnTo>
                    <a:pt x="118864" y="121138"/>
                  </a:lnTo>
                  <a:lnTo>
                    <a:pt x="120875" y="121401"/>
                  </a:lnTo>
                  <a:lnTo>
                    <a:pt x="119692" y="116539"/>
                  </a:lnTo>
                  <a:lnTo>
                    <a:pt x="118864" y="111415"/>
                  </a:lnTo>
                  <a:lnTo>
                    <a:pt x="118864" y="106160"/>
                  </a:lnTo>
                  <a:lnTo>
                    <a:pt x="123306" y="82617"/>
                  </a:lnTo>
                  <a:lnTo>
                    <a:pt x="135417" y="63361"/>
                  </a:lnTo>
                  <a:lnTo>
                    <a:pt x="153380" y="50362"/>
                  </a:lnTo>
                  <a:lnTo>
                    <a:pt x="175374" y="45591"/>
                  </a:lnTo>
                  <a:lnTo>
                    <a:pt x="181948" y="46042"/>
                  </a:lnTo>
                  <a:lnTo>
                    <a:pt x="188266" y="47332"/>
                  </a:lnTo>
                  <a:lnTo>
                    <a:pt x="194323" y="49360"/>
                  </a:lnTo>
                  <a:lnTo>
                    <a:pt x="200114" y="52029"/>
                  </a:lnTo>
                  <a:lnTo>
                    <a:pt x="208804" y="38713"/>
                  </a:lnTo>
                  <a:lnTo>
                    <a:pt x="220395" y="28379"/>
                  </a:lnTo>
                  <a:lnTo>
                    <a:pt x="234304" y="21691"/>
                  </a:lnTo>
                  <a:lnTo>
                    <a:pt x="249948" y="19313"/>
                  </a:lnTo>
                  <a:lnTo>
                    <a:pt x="261114" y="20504"/>
                  </a:lnTo>
                  <a:lnTo>
                    <a:pt x="271524" y="23912"/>
                  </a:lnTo>
                  <a:lnTo>
                    <a:pt x="280961" y="29291"/>
                  </a:lnTo>
                  <a:lnTo>
                    <a:pt x="289207" y="36394"/>
                  </a:lnTo>
                  <a:lnTo>
                    <a:pt x="297489" y="29291"/>
                  </a:lnTo>
                  <a:lnTo>
                    <a:pt x="306941" y="23912"/>
                  </a:lnTo>
                  <a:lnTo>
                    <a:pt x="317353" y="20504"/>
                  </a:lnTo>
                  <a:lnTo>
                    <a:pt x="328517" y="19313"/>
                  </a:lnTo>
                  <a:lnTo>
                    <a:pt x="337908" y="20174"/>
                  </a:lnTo>
                  <a:lnTo>
                    <a:pt x="346762" y="22647"/>
                  </a:lnTo>
                  <a:lnTo>
                    <a:pt x="354988" y="26575"/>
                  </a:lnTo>
                  <a:lnTo>
                    <a:pt x="362494" y="31795"/>
                  </a:lnTo>
                  <a:lnTo>
                    <a:pt x="371339" y="20231"/>
                  </a:lnTo>
                  <a:lnTo>
                    <a:pt x="382545" y="11315"/>
                  </a:lnTo>
                  <a:lnTo>
                    <a:pt x="395646" y="5577"/>
                  </a:lnTo>
                  <a:lnTo>
                    <a:pt x="410174" y="3547"/>
                  </a:lnTo>
                  <a:lnTo>
                    <a:pt x="421884" y="4857"/>
                  </a:lnTo>
                  <a:lnTo>
                    <a:pt x="432751" y="8605"/>
                  </a:lnTo>
                  <a:lnTo>
                    <a:pt x="442531" y="14522"/>
                  </a:lnTo>
                  <a:lnTo>
                    <a:pt x="450983" y="22335"/>
                  </a:lnTo>
                  <a:lnTo>
                    <a:pt x="459678" y="13136"/>
                  </a:lnTo>
                  <a:lnTo>
                    <a:pt x="470019" y="6093"/>
                  </a:lnTo>
                  <a:lnTo>
                    <a:pt x="481707" y="1587"/>
                  </a:lnTo>
                  <a:lnTo>
                    <a:pt x="494445" y="0"/>
                  </a:lnTo>
                  <a:lnTo>
                    <a:pt x="507476" y="1677"/>
                  </a:lnTo>
                  <a:lnTo>
                    <a:pt x="519405" y="6421"/>
                  </a:lnTo>
                  <a:lnTo>
                    <a:pt x="529901" y="13801"/>
                  </a:lnTo>
                  <a:lnTo>
                    <a:pt x="538630" y="23386"/>
                  </a:lnTo>
                  <a:lnTo>
                    <a:pt x="547128" y="15187"/>
                  </a:lnTo>
                  <a:lnTo>
                    <a:pt x="557047" y="8934"/>
                  </a:lnTo>
                  <a:lnTo>
                    <a:pt x="568144" y="4947"/>
                  </a:lnTo>
                  <a:lnTo>
                    <a:pt x="580175" y="3547"/>
                  </a:lnTo>
                  <a:lnTo>
                    <a:pt x="590741" y="4643"/>
                  </a:lnTo>
                  <a:lnTo>
                    <a:pt x="600654" y="7784"/>
                  </a:lnTo>
                  <a:lnTo>
                    <a:pt x="609755" y="12748"/>
                  </a:lnTo>
                  <a:lnTo>
                    <a:pt x="617883" y="19313"/>
                  </a:lnTo>
                  <a:lnTo>
                    <a:pt x="626338" y="11307"/>
                  </a:lnTo>
                  <a:lnTo>
                    <a:pt x="636162" y="5222"/>
                  </a:lnTo>
                  <a:lnTo>
                    <a:pt x="647093" y="1354"/>
                  </a:lnTo>
                  <a:lnTo>
                    <a:pt x="658875" y="0"/>
                  </a:lnTo>
                  <a:lnTo>
                    <a:pt x="674738" y="2463"/>
                  </a:lnTo>
                  <a:lnTo>
                    <a:pt x="688815" y="9361"/>
                  </a:lnTo>
                  <a:lnTo>
                    <a:pt x="700502" y="19954"/>
                  </a:lnTo>
                  <a:lnTo>
                    <a:pt x="709196" y="33503"/>
                  </a:lnTo>
                  <a:lnTo>
                    <a:pt x="717870" y="19954"/>
                  </a:lnTo>
                  <a:lnTo>
                    <a:pt x="729512" y="9361"/>
                  </a:lnTo>
                  <a:lnTo>
                    <a:pt x="743543" y="2463"/>
                  </a:lnTo>
                  <a:lnTo>
                    <a:pt x="759386" y="0"/>
                  </a:lnTo>
                  <a:lnTo>
                    <a:pt x="774524" y="2235"/>
                  </a:lnTo>
                  <a:lnTo>
                    <a:pt x="788061" y="8523"/>
                  </a:lnTo>
                  <a:lnTo>
                    <a:pt x="799479" y="18235"/>
                  </a:lnTo>
                  <a:lnTo>
                    <a:pt x="808261" y="30744"/>
                  </a:lnTo>
                  <a:lnTo>
                    <a:pt x="817062" y="18235"/>
                  </a:lnTo>
                  <a:lnTo>
                    <a:pt x="828511" y="8523"/>
                  </a:lnTo>
                  <a:lnTo>
                    <a:pt x="842054" y="2235"/>
                  </a:lnTo>
                  <a:lnTo>
                    <a:pt x="857137" y="0"/>
                  </a:lnTo>
                  <a:lnTo>
                    <a:pt x="871473" y="1981"/>
                  </a:lnTo>
                  <a:lnTo>
                    <a:pt x="884416" y="7571"/>
                  </a:lnTo>
                  <a:lnTo>
                    <a:pt x="895512" y="16240"/>
                  </a:lnTo>
                  <a:lnTo>
                    <a:pt x="904305" y="27459"/>
                  </a:lnTo>
                  <a:lnTo>
                    <a:pt x="913173" y="16240"/>
                  </a:lnTo>
                  <a:lnTo>
                    <a:pt x="924308" y="7571"/>
                  </a:lnTo>
                  <a:lnTo>
                    <a:pt x="937266" y="1981"/>
                  </a:lnTo>
                  <a:lnTo>
                    <a:pt x="951604" y="0"/>
                  </a:lnTo>
                  <a:lnTo>
                    <a:pt x="966303" y="2098"/>
                  </a:lnTo>
                  <a:lnTo>
                    <a:pt x="979523" y="8014"/>
                  </a:lnTo>
                  <a:lnTo>
                    <a:pt x="990773" y="17182"/>
                  </a:lnTo>
                  <a:lnTo>
                    <a:pt x="999560" y="29036"/>
                  </a:lnTo>
                  <a:lnTo>
                    <a:pt x="1006466" y="24967"/>
                  </a:lnTo>
                  <a:lnTo>
                    <a:pt x="1013914" y="21908"/>
                  </a:lnTo>
                  <a:lnTo>
                    <a:pt x="1021805" y="19983"/>
                  </a:lnTo>
                  <a:lnTo>
                    <a:pt x="1030042" y="19313"/>
                  </a:lnTo>
                  <a:lnTo>
                    <a:pt x="1049717" y="23078"/>
                  </a:lnTo>
                  <a:lnTo>
                    <a:pt x="1066337" y="33470"/>
                  </a:lnTo>
                  <a:lnTo>
                    <a:pt x="1078671" y="49134"/>
                  </a:lnTo>
                  <a:lnTo>
                    <a:pt x="1085487" y="68715"/>
                  </a:lnTo>
                  <a:lnTo>
                    <a:pt x="1094250" y="59226"/>
                  </a:lnTo>
                  <a:lnTo>
                    <a:pt x="1104751" y="51930"/>
                  </a:lnTo>
                  <a:lnTo>
                    <a:pt x="1116656" y="47245"/>
                  </a:lnTo>
                  <a:lnTo>
                    <a:pt x="1129632" y="45591"/>
                  </a:lnTo>
                  <a:lnTo>
                    <a:pt x="1145856" y="48151"/>
                  </a:lnTo>
                  <a:lnTo>
                    <a:pt x="1160196" y="55330"/>
                  </a:lnTo>
                  <a:lnTo>
                    <a:pt x="1171998" y="66376"/>
                  </a:lnTo>
                  <a:lnTo>
                    <a:pt x="1180610" y="80539"/>
                  </a:lnTo>
                  <a:lnTo>
                    <a:pt x="1184158" y="79882"/>
                  </a:lnTo>
                  <a:lnTo>
                    <a:pt x="1186128" y="79882"/>
                  </a:lnTo>
                  <a:lnTo>
                    <a:pt x="1208093" y="84635"/>
                  </a:lnTo>
                  <a:lnTo>
                    <a:pt x="1226053" y="97603"/>
                  </a:lnTo>
                  <a:lnTo>
                    <a:pt x="1238176" y="116853"/>
                  </a:lnTo>
                  <a:lnTo>
                    <a:pt x="1242625" y="140451"/>
                  </a:lnTo>
                  <a:lnTo>
                    <a:pt x="1239434" y="160412"/>
                  </a:lnTo>
                  <a:lnTo>
                    <a:pt x="1230603" y="177552"/>
                  </a:lnTo>
                  <a:lnTo>
                    <a:pt x="1217238" y="190725"/>
                  </a:lnTo>
                  <a:lnTo>
                    <a:pt x="1200450" y="198787"/>
                  </a:lnTo>
                  <a:lnTo>
                    <a:pt x="1257208" y="410188"/>
                  </a:lnTo>
                  <a:lnTo>
                    <a:pt x="1250114" y="711851"/>
                  </a:lnTo>
                  <a:lnTo>
                    <a:pt x="1234446" y="709098"/>
                  </a:lnTo>
                  <a:lnTo>
                    <a:pt x="1196607" y="704509"/>
                  </a:lnTo>
                  <a:lnTo>
                    <a:pt x="1150342" y="703592"/>
                  </a:lnTo>
                  <a:lnTo>
                    <a:pt x="1109399" y="711851"/>
                  </a:lnTo>
                  <a:lnTo>
                    <a:pt x="1106127" y="733137"/>
                  </a:lnTo>
                  <a:lnTo>
                    <a:pt x="1094060" y="783210"/>
                  </a:lnTo>
                  <a:lnTo>
                    <a:pt x="1069823" y="841387"/>
                  </a:lnTo>
                  <a:lnTo>
                    <a:pt x="1030042" y="886988"/>
                  </a:lnTo>
                  <a:lnTo>
                    <a:pt x="1024817" y="888684"/>
                  </a:lnTo>
                  <a:lnTo>
                    <a:pt x="1013569" y="888828"/>
                  </a:lnTo>
                  <a:close/>
                </a:path>
              </a:pathLst>
            </a:custGeom>
            <a:solidFill>
              <a:srgbClr val="40251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37365" y="3957688"/>
              <a:ext cx="101771" cy="14715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0141674" y="4133745"/>
              <a:ext cx="111760" cy="35560"/>
            </a:xfrm>
            <a:custGeom>
              <a:avLst/>
              <a:gdLst/>
              <a:ahLst/>
              <a:cxnLst/>
              <a:rect l="l" t="t" r="r" b="b"/>
              <a:pathLst>
                <a:path w="111759" h="35560">
                  <a:moveTo>
                    <a:pt x="54814" y="35080"/>
                  </a:moveTo>
                  <a:lnTo>
                    <a:pt x="15818" y="20759"/>
                  </a:lnTo>
                  <a:lnTo>
                    <a:pt x="1287" y="6569"/>
                  </a:lnTo>
                  <a:lnTo>
                    <a:pt x="0" y="4861"/>
                  </a:lnTo>
                  <a:lnTo>
                    <a:pt x="367" y="2496"/>
                  </a:lnTo>
                  <a:lnTo>
                    <a:pt x="3810" y="0"/>
                  </a:lnTo>
                  <a:lnTo>
                    <a:pt x="6162" y="394"/>
                  </a:lnTo>
                  <a:lnTo>
                    <a:pt x="9656" y="4730"/>
                  </a:lnTo>
                  <a:lnTo>
                    <a:pt x="16278" y="11562"/>
                  </a:lnTo>
                  <a:lnTo>
                    <a:pt x="54814" y="27328"/>
                  </a:lnTo>
                  <a:lnTo>
                    <a:pt x="65896" y="26078"/>
                  </a:lnTo>
                  <a:lnTo>
                    <a:pt x="77921" y="21859"/>
                  </a:lnTo>
                  <a:lnTo>
                    <a:pt x="90839" y="13970"/>
                  </a:lnTo>
                  <a:lnTo>
                    <a:pt x="104596" y="1708"/>
                  </a:lnTo>
                  <a:lnTo>
                    <a:pt x="106094" y="131"/>
                  </a:lnTo>
                  <a:lnTo>
                    <a:pt x="108498" y="131"/>
                  </a:lnTo>
                  <a:lnTo>
                    <a:pt x="111586" y="3022"/>
                  </a:lnTo>
                  <a:lnTo>
                    <a:pt x="111638" y="5518"/>
                  </a:lnTo>
                  <a:lnTo>
                    <a:pt x="95430" y="20059"/>
                  </a:lnTo>
                  <a:lnTo>
                    <a:pt x="81191" y="28757"/>
                  </a:lnTo>
                  <a:lnTo>
                    <a:pt x="67596" y="33588"/>
                  </a:lnTo>
                  <a:lnTo>
                    <a:pt x="54814" y="35080"/>
                  </a:lnTo>
                  <a:close/>
                </a:path>
              </a:pathLst>
            </a:custGeom>
            <a:solidFill>
              <a:srgbClr val="50251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11070732" y="1714333"/>
            <a:ext cx="1040130" cy="3145155"/>
            <a:chOff x="11070732" y="1714333"/>
            <a:chExt cx="1040130" cy="3145155"/>
          </a:xfrm>
        </p:grpSpPr>
        <p:sp>
          <p:nvSpPr>
            <p:cNvPr id="55" name="object 55"/>
            <p:cNvSpPr/>
            <p:nvPr/>
          </p:nvSpPr>
          <p:spPr>
            <a:xfrm>
              <a:off x="11761127" y="1714334"/>
              <a:ext cx="349885" cy="605155"/>
            </a:xfrm>
            <a:custGeom>
              <a:avLst/>
              <a:gdLst/>
              <a:ahLst/>
              <a:cxnLst/>
              <a:rect l="l" t="t" r="r" b="b"/>
              <a:pathLst>
                <a:path w="349884" h="605155">
                  <a:moveTo>
                    <a:pt x="349707" y="99479"/>
                  </a:moveTo>
                  <a:lnTo>
                    <a:pt x="326199" y="57988"/>
                  </a:lnTo>
                  <a:lnTo>
                    <a:pt x="142455" y="1739"/>
                  </a:lnTo>
                  <a:lnTo>
                    <a:pt x="117386" y="0"/>
                  </a:lnTo>
                  <a:lnTo>
                    <a:pt x="94322" y="7759"/>
                  </a:lnTo>
                  <a:lnTo>
                    <a:pt x="75819" y="23545"/>
                  </a:lnTo>
                  <a:lnTo>
                    <a:pt x="64414" y="45885"/>
                  </a:lnTo>
                  <a:lnTo>
                    <a:pt x="40627" y="131889"/>
                  </a:lnTo>
                  <a:lnTo>
                    <a:pt x="39903" y="142125"/>
                  </a:lnTo>
                  <a:lnTo>
                    <a:pt x="28562" y="154343"/>
                  </a:lnTo>
                  <a:lnTo>
                    <a:pt x="10680" y="193332"/>
                  </a:lnTo>
                  <a:lnTo>
                    <a:pt x="4762" y="214833"/>
                  </a:lnTo>
                  <a:lnTo>
                    <a:pt x="0" y="257517"/>
                  </a:lnTo>
                  <a:lnTo>
                    <a:pt x="8483" y="298069"/>
                  </a:lnTo>
                  <a:lnTo>
                    <a:pt x="28676" y="333781"/>
                  </a:lnTo>
                  <a:lnTo>
                    <a:pt x="59042" y="361950"/>
                  </a:lnTo>
                  <a:lnTo>
                    <a:pt x="82054" y="372516"/>
                  </a:lnTo>
                  <a:lnTo>
                    <a:pt x="27622" y="568807"/>
                  </a:lnTo>
                  <a:lnTo>
                    <a:pt x="156781" y="604735"/>
                  </a:lnTo>
                  <a:lnTo>
                    <a:pt x="212661" y="403186"/>
                  </a:lnTo>
                  <a:lnTo>
                    <a:pt x="250291" y="395312"/>
                  </a:lnTo>
                  <a:lnTo>
                    <a:pt x="286029" y="375132"/>
                  </a:lnTo>
                  <a:lnTo>
                    <a:pt x="314236" y="344779"/>
                  </a:lnTo>
                  <a:lnTo>
                    <a:pt x="332181" y="305777"/>
                  </a:lnTo>
                  <a:lnTo>
                    <a:pt x="342798" y="241541"/>
                  </a:lnTo>
                  <a:lnTo>
                    <a:pt x="334276" y="201002"/>
                  </a:lnTo>
                  <a:lnTo>
                    <a:pt x="329196" y="192024"/>
                  </a:lnTo>
                  <a:lnTo>
                    <a:pt x="347941" y="124561"/>
                  </a:lnTo>
                  <a:lnTo>
                    <a:pt x="349707" y="99479"/>
                  </a:lnTo>
                  <a:close/>
                </a:path>
              </a:pathLst>
            </a:custGeom>
            <a:solidFill>
              <a:srgbClr val="CB7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1070732" y="2189754"/>
              <a:ext cx="945515" cy="2669540"/>
            </a:xfrm>
            <a:custGeom>
              <a:avLst/>
              <a:gdLst/>
              <a:ahLst/>
              <a:cxnLst/>
              <a:rect l="l" t="t" r="r" b="b"/>
              <a:pathLst>
                <a:path w="945515" h="2669540">
                  <a:moveTo>
                    <a:pt x="261064" y="2669112"/>
                  </a:moveTo>
                  <a:lnTo>
                    <a:pt x="0" y="2605389"/>
                  </a:lnTo>
                  <a:lnTo>
                    <a:pt x="128451" y="2089848"/>
                  </a:lnTo>
                  <a:lnTo>
                    <a:pt x="239150" y="1655109"/>
                  </a:lnTo>
                  <a:lnTo>
                    <a:pt x="335733" y="1282782"/>
                  </a:lnTo>
                  <a:lnTo>
                    <a:pt x="421908" y="956678"/>
                  </a:lnTo>
                  <a:lnTo>
                    <a:pt x="492926" y="692909"/>
                  </a:lnTo>
                  <a:lnTo>
                    <a:pt x="546632" y="496887"/>
                  </a:lnTo>
                  <a:lnTo>
                    <a:pt x="600168" y="304904"/>
                  </a:lnTo>
                  <a:lnTo>
                    <a:pt x="653040" y="119203"/>
                  </a:lnTo>
                  <a:lnTo>
                    <a:pt x="687675" y="0"/>
                  </a:lnTo>
                  <a:lnTo>
                    <a:pt x="945455" y="75468"/>
                  </a:lnTo>
                  <a:lnTo>
                    <a:pt x="911012" y="194011"/>
                  </a:lnTo>
                  <a:lnTo>
                    <a:pt x="858426" y="378729"/>
                  </a:lnTo>
                  <a:lnTo>
                    <a:pt x="805171" y="569740"/>
                  </a:lnTo>
                  <a:lnTo>
                    <a:pt x="751739" y="764808"/>
                  </a:lnTo>
                  <a:lnTo>
                    <a:pt x="681074" y="1027343"/>
                  </a:lnTo>
                  <a:lnTo>
                    <a:pt x="595312" y="1351986"/>
                  </a:lnTo>
                  <a:lnTo>
                    <a:pt x="484130" y="1781347"/>
                  </a:lnTo>
                  <a:lnTo>
                    <a:pt x="261064" y="2669164"/>
                  </a:lnTo>
                  <a:close/>
                </a:path>
              </a:pathLst>
            </a:custGeom>
            <a:solidFill>
              <a:srgbClr val="CCDBD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/>
          <p:nvPr/>
        </p:nvSpPr>
        <p:spPr>
          <a:xfrm>
            <a:off x="10682617" y="4934151"/>
            <a:ext cx="220345" cy="931544"/>
          </a:xfrm>
          <a:custGeom>
            <a:avLst/>
            <a:gdLst/>
            <a:ahLst/>
            <a:cxnLst/>
            <a:rect l="l" t="t" r="r" b="b"/>
            <a:pathLst>
              <a:path w="220345" h="931545">
                <a:moveTo>
                  <a:pt x="107736" y="931265"/>
                </a:moveTo>
                <a:lnTo>
                  <a:pt x="0" y="562596"/>
                </a:lnTo>
                <a:lnTo>
                  <a:pt x="48481" y="0"/>
                </a:lnTo>
                <a:lnTo>
                  <a:pt x="160028" y="0"/>
                </a:lnTo>
                <a:lnTo>
                  <a:pt x="219940" y="562596"/>
                </a:lnTo>
                <a:lnTo>
                  <a:pt x="107736" y="931265"/>
                </a:lnTo>
                <a:close/>
              </a:path>
            </a:pathLst>
          </a:custGeom>
          <a:solidFill>
            <a:srgbClr val="41444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8" name="object 5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251815" y="3351866"/>
            <a:ext cx="182968" cy="70423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9941218" y="3339122"/>
            <a:ext cx="161290" cy="83820"/>
          </a:xfrm>
          <a:custGeom>
            <a:avLst/>
            <a:gdLst/>
            <a:ahLst/>
            <a:cxnLst/>
            <a:rect l="l" t="t" r="r" b="b"/>
            <a:pathLst>
              <a:path w="161290" h="83820">
                <a:moveTo>
                  <a:pt x="150016" y="83299"/>
                </a:moveTo>
                <a:lnTo>
                  <a:pt x="144209" y="81459"/>
                </a:lnTo>
                <a:lnTo>
                  <a:pt x="141752" y="76729"/>
                </a:lnTo>
                <a:lnTo>
                  <a:pt x="132906" y="61154"/>
                </a:lnTo>
                <a:lnTo>
                  <a:pt x="108078" y="30613"/>
                </a:lnTo>
                <a:lnTo>
                  <a:pt x="81341" y="19182"/>
                </a:lnTo>
                <a:lnTo>
                  <a:pt x="73957" y="19182"/>
                </a:lnTo>
                <a:lnTo>
                  <a:pt x="40388" y="44277"/>
                </a:lnTo>
                <a:lnTo>
                  <a:pt x="19655" y="76335"/>
                </a:lnTo>
                <a:lnTo>
                  <a:pt x="17395" y="81196"/>
                </a:lnTo>
                <a:lnTo>
                  <a:pt x="11693" y="83167"/>
                </a:lnTo>
                <a:lnTo>
                  <a:pt x="2102" y="78700"/>
                </a:lnTo>
                <a:lnTo>
                  <a:pt x="0" y="73050"/>
                </a:lnTo>
                <a:lnTo>
                  <a:pt x="6661" y="58861"/>
                </a:lnTo>
                <a:lnTo>
                  <a:pt x="37284" y="19712"/>
                </a:lnTo>
                <a:lnTo>
                  <a:pt x="71982" y="864"/>
                </a:lnTo>
                <a:lnTo>
                  <a:pt x="81341" y="0"/>
                </a:lnTo>
                <a:lnTo>
                  <a:pt x="91048" y="971"/>
                </a:lnTo>
                <a:lnTo>
                  <a:pt x="130148" y="25318"/>
                </a:lnTo>
                <a:lnTo>
                  <a:pt x="158793" y="67795"/>
                </a:lnTo>
                <a:lnTo>
                  <a:pt x="161250" y="72525"/>
                </a:lnTo>
                <a:lnTo>
                  <a:pt x="159397" y="78306"/>
                </a:lnTo>
                <a:lnTo>
                  <a:pt x="150016" y="83299"/>
                </a:lnTo>
                <a:close/>
              </a:path>
            </a:pathLst>
          </a:custGeom>
          <a:solidFill>
            <a:srgbClr val="1D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252181" y="1785292"/>
            <a:ext cx="6718300" cy="310007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30480">
              <a:lnSpc>
                <a:spcPts val="13965"/>
              </a:lnSpc>
              <a:spcBef>
                <a:spcPts val="125"/>
              </a:spcBef>
            </a:pPr>
            <a:r>
              <a:rPr dirty="0" sz="12000" spc="-130">
                <a:solidFill>
                  <a:srgbClr val="FFFFFF"/>
                </a:solidFill>
              </a:rPr>
              <a:t>E</a:t>
            </a:r>
            <a:r>
              <a:rPr dirty="0" sz="12000" spc="3085">
                <a:solidFill>
                  <a:srgbClr val="FFFFFF"/>
                </a:solidFill>
              </a:rPr>
              <a:t>V</a:t>
            </a:r>
            <a:r>
              <a:rPr dirty="0" sz="12000" spc="-130">
                <a:solidFill>
                  <a:srgbClr val="FFFFFF"/>
                </a:solidFill>
              </a:rPr>
              <a:t>E</a:t>
            </a:r>
            <a:r>
              <a:rPr dirty="0" sz="12000" spc="1505">
                <a:solidFill>
                  <a:srgbClr val="FFFFFF"/>
                </a:solidFill>
              </a:rPr>
              <a:t>N</a:t>
            </a:r>
            <a:r>
              <a:rPr dirty="0" sz="12000" spc="785">
                <a:solidFill>
                  <a:srgbClr val="FFFFFF"/>
                </a:solidFill>
              </a:rPr>
              <a:t>T</a:t>
            </a:r>
            <a:r>
              <a:rPr dirty="0" sz="12000" spc="-595">
                <a:solidFill>
                  <a:srgbClr val="FFFFFF"/>
                </a:solidFill>
              </a:rPr>
              <a:t>S</a:t>
            </a:r>
            <a:endParaRPr sz="12000"/>
          </a:p>
          <a:p>
            <a:pPr marL="55880" marR="161290" indent="-43815">
              <a:lnSpc>
                <a:spcPct val="79300"/>
              </a:lnSpc>
              <a:spcBef>
                <a:spcPts val="795"/>
              </a:spcBef>
              <a:tabLst>
                <a:tab pos="2375535" algn="l"/>
                <a:tab pos="3878579" algn="l"/>
                <a:tab pos="4221480" algn="l"/>
                <a:tab pos="5151120" algn="l"/>
              </a:tabLst>
            </a:pPr>
            <a:r>
              <a:rPr dirty="0" sz="4950" spc="240" b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4950" spc="440" b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4950" spc="220" b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4950" spc="605" b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dirty="0" sz="4950" spc="430" b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4950" spc="459" b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4950" spc="680" b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dirty="0" sz="4950" spc="509" b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4950" spc="459" b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4950" spc="170" b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dirty="0" sz="4950" b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4950" spc="885" b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4950" spc="-140" b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4950" b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4950" spc="465" b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dirty="0" sz="4950" spc="220" b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4950" spc="440" b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4950" spc="195" b="0">
                <a:solidFill>
                  <a:srgbClr val="FFFFFF"/>
                </a:solidFill>
                <a:latin typeface="Arial MT"/>
                <a:cs typeface="Arial MT"/>
              </a:rPr>
              <a:t>r  </a:t>
            </a:r>
            <a:r>
              <a:rPr dirty="0" sz="4950" spc="-60" b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4950" spc="-805" b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950" spc="415" b="0">
                <a:solidFill>
                  <a:srgbClr val="FFFFFF"/>
                </a:solidFill>
                <a:latin typeface="Arial MT"/>
                <a:cs typeface="Arial MT"/>
              </a:rPr>
              <a:t>nputs	</a:t>
            </a:r>
            <a:r>
              <a:rPr dirty="0" sz="4950" spc="375" b="0">
                <a:solidFill>
                  <a:srgbClr val="FFFFFF"/>
                </a:solidFill>
                <a:latin typeface="Arial MT"/>
                <a:cs typeface="Arial MT"/>
              </a:rPr>
              <a:t>and	</a:t>
            </a:r>
            <a:r>
              <a:rPr dirty="0" sz="4950" spc="445" b="0">
                <a:solidFill>
                  <a:srgbClr val="FFFFFF"/>
                </a:solidFill>
                <a:latin typeface="Arial MT"/>
                <a:cs typeface="Arial MT"/>
              </a:rPr>
              <a:t>actions!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664552" y="2183270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54175" y="71191"/>
                </a:moveTo>
                <a:lnTo>
                  <a:pt x="0" y="54147"/>
                </a:lnTo>
                <a:lnTo>
                  <a:pt x="17088" y="0"/>
                </a:lnTo>
                <a:lnTo>
                  <a:pt x="71173" y="17043"/>
                </a:lnTo>
                <a:lnTo>
                  <a:pt x="54175" y="71191"/>
                </a:lnTo>
                <a:close/>
              </a:path>
            </a:pathLst>
          </a:custGeom>
          <a:solidFill>
            <a:srgbClr val="EC532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2" name="object 6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22386" y="2172907"/>
            <a:ext cx="4894563" cy="4385863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9251473" y="1754131"/>
            <a:ext cx="360680" cy="591820"/>
          </a:xfrm>
          <a:custGeom>
            <a:avLst/>
            <a:gdLst/>
            <a:ahLst/>
            <a:cxnLst/>
            <a:rect l="l" t="t" r="r" b="b"/>
            <a:pathLst>
              <a:path w="360679" h="591819">
                <a:moveTo>
                  <a:pt x="231208" y="243651"/>
                </a:moveTo>
                <a:lnTo>
                  <a:pt x="187893" y="243651"/>
                </a:lnTo>
                <a:lnTo>
                  <a:pt x="228027" y="182357"/>
                </a:lnTo>
                <a:lnTo>
                  <a:pt x="262092" y="125303"/>
                </a:lnTo>
                <a:lnTo>
                  <a:pt x="289562" y="75515"/>
                </a:lnTo>
                <a:lnTo>
                  <a:pt x="309911" y="36018"/>
                </a:lnTo>
                <a:lnTo>
                  <a:pt x="322615" y="9838"/>
                </a:lnTo>
                <a:lnTo>
                  <a:pt x="327148" y="0"/>
                </a:lnTo>
                <a:lnTo>
                  <a:pt x="360417" y="14772"/>
                </a:lnTo>
                <a:lnTo>
                  <a:pt x="341914" y="53297"/>
                </a:lnTo>
                <a:lnTo>
                  <a:pt x="320126" y="95436"/>
                </a:lnTo>
                <a:lnTo>
                  <a:pt x="290749" y="148374"/>
                </a:lnTo>
                <a:lnTo>
                  <a:pt x="254357" y="208776"/>
                </a:lnTo>
                <a:lnTo>
                  <a:pt x="231208" y="243651"/>
                </a:lnTo>
                <a:close/>
              </a:path>
              <a:path w="360679" h="591819">
                <a:moveTo>
                  <a:pt x="81688" y="356428"/>
                </a:moveTo>
                <a:lnTo>
                  <a:pt x="51909" y="346157"/>
                </a:lnTo>
                <a:lnTo>
                  <a:pt x="26062" y="327013"/>
                </a:lnTo>
                <a:lnTo>
                  <a:pt x="8267" y="302883"/>
                </a:lnTo>
                <a:lnTo>
                  <a:pt x="0" y="276602"/>
                </a:lnTo>
                <a:lnTo>
                  <a:pt x="2734" y="251005"/>
                </a:lnTo>
                <a:lnTo>
                  <a:pt x="12399" y="234503"/>
                </a:lnTo>
                <a:lnTo>
                  <a:pt x="33218" y="219471"/>
                </a:lnTo>
                <a:lnTo>
                  <a:pt x="69497" y="211603"/>
                </a:lnTo>
                <a:lnTo>
                  <a:pt x="125537" y="216591"/>
                </a:lnTo>
                <a:lnTo>
                  <a:pt x="144061" y="221166"/>
                </a:lnTo>
                <a:lnTo>
                  <a:pt x="160635" y="227207"/>
                </a:lnTo>
                <a:lnTo>
                  <a:pt x="175248" y="234705"/>
                </a:lnTo>
                <a:lnTo>
                  <a:pt x="187893" y="243651"/>
                </a:lnTo>
                <a:lnTo>
                  <a:pt x="231208" y="243651"/>
                </a:lnTo>
                <a:lnTo>
                  <a:pt x="228485" y="247755"/>
                </a:lnTo>
                <a:lnTo>
                  <a:pt x="77966" y="247755"/>
                </a:lnTo>
                <a:lnTo>
                  <a:pt x="67658" y="248208"/>
                </a:lnTo>
                <a:lnTo>
                  <a:pt x="36582" y="275010"/>
                </a:lnTo>
                <a:lnTo>
                  <a:pt x="42160" y="288838"/>
                </a:lnTo>
                <a:lnTo>
                  <a:pt x="53159" y="302592"/>
                </a:lnTo>
                <a:lnTo>
                  <a:pt x="68998" y="314134"/>
                </a:lnTo>
                <a:lnTo>
                  <a:pt x="92337" y="321361"/>
                </a:lnTo>
                <a:lnTo>
                  <a:pt x="172646" y="321361"/>
                </a:lnTo>
                <a:lnTo>
                  <a:pt x="150757" y="341746"/>
                </a:lnTo>
                <a:lnTo>
                  <a:pt x="115481" y="356112"/>
                </a:lnTo>
                <a:lnTo>
                  <a:pt x="81688" y="356428"/>
                </a:lnTo>
                <a:close/>
              </a:path>
              <a:path w="360679" h="591819">
                <a:moveTo>
                  <a:pt x="172646" y="321361"/>
                </a:moveTo>
                <a:lnTo>
                  <a:pt x="92337" y="321361"/>
                </a:lnTo>
                <a:lnTo>
                  <a:pt x="115617" y="318603"/>
                </a:lnTo>
                <a:lnTo>
                  <a:pt x="138062" y="306118"/>
                </a:lnTo>
                <a:lnTo>
                  <a:pt x="158896" y="284165"/>
                </a:lnTo>
                <a:lnTo>
                  <a:pt x="164168" y="277066"/>
                </a:lnTo>
                <a:lnTo>
                  <a:pt x="166713" y="273475"/>
                </a:lnTo>
                <a:lnTo>
                  <a:pt x="157524" y="266530"/>
                </a:lnTo>
                <a:lnTo>
                  <a:pt x="118537" y="252241"/>
                </a:lnTo>
                <a:lnTo>
                  <a:pt x="77966" y="247755"/>
                </a:lnTo>
                <a:lnTo>
                  <a:pt x="228485" y="247755"/>
                </a:lnTo>
                <a:lnTo>
                  <a:pt x="211526" y="273304"/>
                </a:lnTo>
                <a:lnTo>
                  <a:pt x="213422" y="277066"/>
                </a:lnTo>
                <a:lnTo>
                  <a:pt x="214980" y="280685"/>
                </a:lnTo>
                <a:lnTo>
                  <a:pt x="216253" y="284594"/>
                </a:lnTo>
                <a:lnTo>
                  <a:pt x="218901" y="309871"/>
                </a:lnTo>
                <a:lnTo>
                  <a:pt x="184984" y="309871"/>
                </a:lnTo>
                <a:lnTo>
                  <a:pt x="172646" y="321361"/>
                </a:lnTo>
                <a:close/>
              </a:path>
              <a:path w="360679" h="591819">
                <a:moveTo>
                  <a:pt x="83996" y="591802"/>
                </a:moveTo>
                <a:lnTo>
                  <a:pt x="56454" y="568012"/>
                </a:lnTo>
                <a:lnTo>
                  <a:pt x="80923" y="537741"/>
                </a:lnTo>
                <a:lnTo>
                  <a:pt x="110279" y="497107"/>
                </a:lnTo>
                <a:lnTo>
                  <a:pt x="139944" y="450057"/>
                </a:lnTo>
                <a:lnTo>
                  <a:pt x="165337" y="400537"/>
                </a:lnTo>
                <a:lnTo>
                  <a:pt x="181877" y="352492"/>
                </a:lnTo>
                <a:lnTo>
                  <a:pt x="184984" y="309871"/>
                </a:lnTo>
                <a:lnTo>
                  <a:pt x="218901" y="309871"/>
                </a:lnTo>
                <a:lnTo>
                  <a:pt x="209209" y="388801"/>
                </a:lnTo>
                <a:lnTo>
                  <a:pt x="185158" y="444113"/>
                </a:lnTo>
                <a:lnTo>
                  <a:pt x="154959" y="496139"/>
                </a:lnTo>
                <a:lnTo>
                  <a:pt x="124264" y="540809"/>
                </a:lnTo>
                <a:lnTo>
                  <a:pt x="98726" y="574053"/>
                </a:lnTo>
                <a:lnTo>
                  <a:pt x="83996" y="591802"/>
                </a:lnTo>
                <a:close/>
              </a:path>
            </a:pathLst>
          </a:custGeom>
          <a:solidFill>
            <a:srgbClr val="EC53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817048" y="1710636"/>
            <a:ext cx="430530" cy="426720"/>
          </a:xfrm>
          <a:custGeom>
            <a:avLst/>
            <a:gdLst/>
            <a:ahLst/>
            <a:cxnLst/>
            <a:rect l="l" t="t" r="r" b="b"/>
            <a:pathLst>
              <a:path w="430529" h="426719">
                <a:moveTo>
                  <a:pt x="195066" y="426229"/>
                </a:moveTo>
                <a:lnTo>
                  <a:pt x="145891" y="283028"/>
                </a:lnTo>
                <a:lnTo>
                  <a:pt x="0" y="242333"/>
                </a:lnTo>
                <a:lnTo>
                  <a:pt x="120985" y="151299"/>
                </a:lnTo>
                <a:lnTo>
                  <a:pt x="114622" y="0"/>
                </a:lnTo>
                <a:lnTo>
                  <a:pt x="238607" y="86957"/>
                </a:lnTo>
                <a:lnTo>
                  <a:pt x="380498" y="34159"/>
                </a:lnTo>
                <a:lnTo>
                  <a:pt x="336140" y="178923"/>
                </a:lnTo>
                <a:lnTo>
                  <a:pt x="430219" y="297545"/>
                </a:lnTo>
                <a:lnTo>
                  <a:pt x="278874" y="300072"/>
                </a:lnTo>
                <a:lnTo>
                  <a:pt x="195066" y="426229"/>
                </a:lnTo>
                <a:close/>
              </a:path>
            </a:pathLst>
          </a:custGeom>
          <a:solidFill>
            <a:srgbClr val="F4AE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0177730" y="5311778"/>
            <a:ext cx="430530" cy="426720"/>
          </a:xfrm>
          <a:custGeom>
            <a:avLst/>
            <a:gdLst/>
            <a:ahLst/>
            <a:cxnLst/>
            <a:rect l="l" t="t" r="r" b="b"/>
            <a:pathLst>
              <a:path w="430529" h="426720">
                <a:moveTo>
                  <a:pt x="195066" y="426220"/>
                </a:moveTo>
                <a:lnTo>
                  <a:pt x="145891" y="283056"/>
                </a:lnTo>
                <a:lnTo>
                  <a:pt x="0" y="242334"/>
                </a:lnTo>
                <a:lnTo>
                  <a:pt x="120985" y="151345"/>
                </a:lnTo>
                <a:lnTo>
                  <a:pt x="114622" y="0"/>
                </a:lnTo>
                <a:lnTo>
                  <a:pt x="238607" y="86989"/>
                </a:lnTo>
                <a:lnTo>
                  <a:pt x="380498" y="34177"/>
                </a:lnTo>
                <a:lnTo>
                  <a:pt x="336140" y="178887"/>
                </a:lnTo>
                <a:lnTo>
                  <a:pt x="430219" y="297509"/>
                </a:lnTo>
                <a:lnTo>
                  <a:pt x="278783" y="300054"/>
                </a:lnTo>
                <a:lnTo>
                  <a:pt x="195066" y="426220"/>
                </a:lnTo>
                <a:close/>
              </a:path>
            </a:pathLst>
          </a:custGeom>
          <a:solidFill>
            <a:srgbClr val="EC5328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393" y="509472"/>
              <a:ext cx="12192000" cy="6348095"/>
            </a:xfrm>
            <a:custGeom>
              <a:avLst/>
              <a:gdLst/>
              <a:ahLst/>
              <a:cxnLst/>
              <a:rect l="l" t="t" r="r" b="b"/>
              <a:pathLst>
                <a:path w="12192000" h="6348095">
                  <a:moveTo>
                    <a:pt x="12191606" y="0"/>
                  </a:moveTo>
                  <a:lnTo>
                    <a:pt x="12165013" y="0"/>
                  </a:lnTo>
                  <a:lnTo>
                    <a:pt x="12165013" y="6331559"/>
                  </a:lnTo>
                  <a:lnTo>
                    <a:pt x="29603" y="6331559"/>
                  </a:lnTo>
                  <a:lnTo>
                    <a:pt x="29603" y="0"/>
                  </a:lnTo>
                  <a:lnTo>
                    <a:pt x="0" y="0"/>
                  </a:lnTo>
                  <a:lnTo>
                    <a:pt x="0" y="6331559"/>
                  </a:lnTo>
                  <a:lnTo>
                    <a:pt x="0" y="6348082"/>
                  </a:lnTo>
                  <a:lnTo>
                    <a:pt x="12191606" y="6348082"/>
                  </a:lnTo>
                  <a:lnTo>
                    <a:pt x="12191606" y="6331890"/>
                  </a:lnTo>
                  <a:lnTo>
                    <a:pt x="12191606" y="6331559"/>
                  </a:lnTo>
                  <a:lnTo>
                    <a:pt x="1219160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2192000" cy="509905"/>
            </a:xfrm>
            <a:custGeom>
              <a:avLst/>
              <a:gdLst/>
              <a:ahLst/>
              <a:cxnLst/>
              <a:rect l="l" t="t" r="r" b="b"/>
              <a:pathLst>
                <a:path w="12192000" h="509905">
                  <a:moveTo>
                    <a:pt x="0" y="0"/>
                  </a:moveTo>
                  <a:lnTo>
                    <a:pt x="12191999" y="0"/>
                  </a:lnTo>
                  <a:lnTo>
                    <a:pt x="12191999" y="509462"/>
                  </a:lnTo>
                  <a:lnTo>
                    <a:pt x="0" y="5094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1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2" y="6057"/>
              <a:ext cx="12190730" cy="526415"/>
            </a:xfrm>
            <a:custGeom>
              <a:avLst/>
              <a:gdLst/>
              <a:ahLst/>
              <a:cxnLst/>
              <a:rect l="l" t="t" r="r" b="b"/>
              <a:pathLst>
                <a:path w="12190730" h="526415">
                  <a:moveTo>
                    <a:pt x="12190438" y="0"/>
                  </a:moveTo>
                  <a:lnTo>
                    <a:pt x="0" y="0"/>
                  </a:lnTo>
                  <a:lnTo>
                    <a:pt x="0" y="29248"/>
                  </a:lnTo>
                  <a:lnTo>
                    <a:pt x="0" y="495820"/>
                  </a:lnTo>
                  <a:lnTo>
                    <a:pt x="0" y="526338"/>
                  </a:lnTo>
                  <a:lnTo>
                    <a:pt x="12190438" y="526338"/>
                  </a:lnTo>
                  <a:lnTo>
                    <a:pt x="12190438" y="495833"/>
                  </a:lnTo>
                  <a:lnTo>
                    <a:pt x="12190438" y="29667"/>
                  </a:lnTo>
                  <a:lnTo>
                    <a:pt x="12160212" y="29667"/>
                  </a:lnTo>
                  <a:lnTo>
                    <a:pt x="12160212" y="495820"/>
                  </a:lnTo>
                  <a:lnTo>
                    <a:pt x="29591" y="495820"/>
                  </a:lnTo>
                  <a:lnTo>
                    <a:pt x="29591" y="29248"/>
                  </a:lnTo>
                  <a:lnTo>
                    <a:pt x="12190438" y="29248"/>
                  </a:lnTo>
                  <a:lnTo>
                    <a:pt x="1219043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898" y="196017"/>
              <a:ext cx="145579" cy="1456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105" y="196017"/>
              <a:ext cx="145148" cy="1451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5073" y="2274449"/>
              <a:ext cx="98187" cy="981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5073" y="2795597"/>
              <a:ext cx="98187" cy="98187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5073" y="3316745"/>
            <a:ext cx="98187" cy="981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5073" y="3837893"/>
            <a:ext cx="98187" cy="981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5073" y="4359041"/>
            <a:ext cx="98187" cy="9818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5073" y="4880189"/>
            <a:ext cx="98187" cy="9818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5073" y="5401337"/>
            <a:ext cx="98187" cy="9818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5073" y="5922485"/>
            <a:ext cx="98187" cy="9818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593034" y="1958682"/>
            <a:ext cx="2602865" cy="4194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478280">
              <a:lnSpc>
                <a:spcPct val="117900"/>
              </a:lnSpc>
              <a:spcBef>
                <a:spcPts val="90"/>
              </a:spcBef>
            </a:pPr>
            <a:r>
              <a:rPr dirty="0" sz="2900" spc="-30">
                <a:solidFill>
                  <a:srgbClr val="EFF1F4"/>
                </a:solidFill>
                <a:latin typeface="Arial MT"/>
                <a:cs typeface="Arial MT"/>
              </a:rPr>
              <a:t>clicks </a:t>
            </a:r>
            <a:r>
              <a:rPr dirty="0" sz="2900" spc="-2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2900" spc="30">
                <a:solidFill>
                  <a:srgbClr val="EFF1F4"/>
                </a:solidFill>
                <a:latin typeface="Arial MT"/>
                <a:cs typeface="Arial MT"/>
              </a:rPr>
              <a:t>drags </a:t>
            </a:r>
            <a:r>
              <a:rPr dirty="0" sz="2900" spc="3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2900">
                <a:solidFill>
                  <a:srgbClr val="EFF1F4"/>
                </a:solidFill>
                <a:latin typeface="Arial MT"/>
                <a:cs typeface="Arial MT"/>
              </a:rPr>
              <a:t>drops </a:t>
            </a:r>
            <a:r>
              <a:rPr dirty="0" sz="2900" spc="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2900" spc="-30">
                <a:solidFill>
                  <a:srgbClr val="EFF1F4"/>
                </a:solidFill>
                <a:latin typeface="Arial MT"/>
                <a:cs typeface="Arial MT"/>
              </a:rPr>
              <a:t>h</a:t>
            </a:r>
            <a:r>
              <a:rPr dirty="0" sz="2900" spc="-70">
                <a:solidFill>
                  <a:srgbClr val="EFF1F4"/>
                </a:solidFill>
                <a:latin typeface="Arial MT"/>
                <a:cs typeface="Arial MT"/>
              </a:rPr>
              <a:t>o</a:t>
            </a:r>
            <a:r>
              <a:rPr dirty="0" sz="2900" spc="165">
                <a:solidFill>
                  <a:srgbClr val="EFF1F4"/>
                </a:solidFill>
                <a:latin typeface="Arial MT"/>
                <a:cs typeface="Arial MT"/>
              </a:rPr>
              <a:t>v</a:t>
            </a:r>
            <a:r>
              <a:rPr dirty="0" sz="2900" spc="-65">
                <a:solidFill>
                  <a:srgbClr val="EFF1F4"/>
                </a:solidFill>
                <a:latin typeface="Arial MT"/>
                <a:cs typeface="Arial MT"/>
              </a:rPr>
              <a:t>e</a:t>
            </a:r>
            <a:r>
              <a:rPr dirty="0" sz="2900" spc="135">
                <a:solidFill>
                  <a:srgbClr val="EFF1F4"/>
                </a:solidFill>
                <a:latin typeface="Arial MT"/>
                <a:cs typeface="Arial MT"/>
              </a:rPr>
              <a:t>r</a:t>
            </a:r>
            <a:r>
              <a:rPr dirty="0" sz="2900" spc="-135">
                <a:solidFill>
                  <a:srgbClr val="EFF1F4"/>
                </a:solidFill>
                <a:latin typeface="Arial MT"/>
                <a:cs typeface="Arial MT"/>
              </a:rPr>
              <a:t>s  </a:t>
            </a:r>
            <a:r>
              <a:rPr dirty="0" sz="2900" spc="-50">
                <a:solidFill>
                  <a:srgbClr val="EFF1F4"/>
                </a:solidFill>
                <a:latin typeface="Arial MT"/>
                <a:cs typeface="Arial MT"/>
              </a:rPr>
              <a:t>scrolls</a:t>
            </a:r>
            <a:endParaRPr sz="2900">
              <a:latin typeface="Arial MT"/>
              <a:cs typeface="Arial MT"/>
            </a:endParaRPr>
          </a:p>
          <a:p>
            <a:pPr marL="12700" marR="5080">
              <a:lnSpc>
                <a:spcPct val="117900"/>
              </a:lnSpc>
            </a:pPr>
            <a:r>
              <a:rPr dirty="0" sz="2900" spc="30">
                <a:solidFill>
                  <a:srgbClr val="EFF1F4"/>
                </a:solidFill>
                <a:latin typeface="Arial MT"/>
                <a:cs typeface="Arial MT"/>
              </a:rPr>
              <a:t>form</a:t>
            </a:r>
            <a:r>
              <a:rPr dirty="0" sz="2900" spc="-9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2900" spc="-100">
                <a:solidFill>
                  <a:srgbClr val="EFF1F4"/>
                </a:solidFill>
                <a:latin typeface="Arial MT"/>
                <a:cs typeface="Arial MT"/>
              </a:rPr>
              <a:t>submission </a:t>
            </a:r>
            <a:r>
              <a:rPr dirty="0" sz="2900" spc="-790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2900" spc="20">
                <a:solidFill>
                  <a:srgbClr val="EFF1F4"/>
                </a:solidFill>
                <a:latin typeface="Arial MT"/>
                <a:cs typeface="Arial MT"/>
              </a:rPr>
              <a:t>key </a:t>
            </a:r>
            <a:r>
              <a:rPr dirty="0" sz="2900" spc="-75">
                <a:solidFill>
                  <a:srgbClr val="EFF1F4"/>
                </a:solidFill>
                <a:latin typeface="Arial MT"/>
                <a:cs typeface="Arial MT"/>
              </a:rPr>
              <a:t>presses </a:t>
            </a:r>
            <a:r>
              <a:rPr dirty="0" sz="2900" spc="-70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2900" spc="85">
                <a:solidFill>
                  <a:srgbClr val="EFF1F4"/>
                </a:solidFill>
                <a:latin typeface="Arial MT"/>
                <a:cs typeface="Arial MT"/>
              </a:rPr>
              <a:t>focus/blur</a:t>
            </a:r>
            <a:endParaRPr sz="29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49225" y="2347016"/>
            <a:ext cx="111231" cy="11123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49225" y="2937398"/>
            <a:ext cx="111231" cy="11123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49225" y="3527781"/>
            <a:ext cx="111231" cy="11123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49225" y="4118164"/>
            <a:ext cx="111231" cy="11123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49225" y="4708546"/>
            <a:ext cx="111231" cy="11123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49225" y="5298929"/>
            <a:ext cx="111231" cy="11123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49225" y="5889312"/>
            <a:ext cx="111231" cy="11123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8120486" y="1990987"/>
            <a:ext cx="2433320" cy="41586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400"/>
              </a:lnSpc>
              <a:spcBef>
                <a:spcPts val="95"/>
              </a:spcBef>
            </a:pPr>
            <a:r>
              <a:rPr dirty="0" sz="3300" spc="-300">
                <a:solidFill>
                  <a:srgbClr val="EFF1F4"/>
                </a:solidFill>
                <a:latin typeface="Arial MT"/>
                <a:cs typeface="Arial MT"/>
              </a:rPr>
              <a:t>m</a:t>
            </a:r>
            <a:r>
              <a:rPr dirty="0" sz="3300" spc="-85">
                <a:solidFill>
                  <a:srgbClr val="EFF1F4"/>
                </a:solidFill>
                <a:latin typeface="Arial MT"/>
                <a:cs typeface="Arial MT"/>
              </a:rPr>
              <a:t>o</a:t>
            </a:r>
            <a:r>
              <a:rPr dirty="0" sz="3300" spc="-65">
                <a:solidFill>
                  <a:srgbClr val="EFF1F4"/>
                </a:solidFill>
                <a:latin typeface="Arial MT"/>
                <a:cs typeface="Arial MT"/>
              </a:rPr>
              <a:t>u</a:t>
            </a:r>
            <a:r>
              <a:rPr dirty="0" sz="3300" spc="-225">
                <a:solidFill>
                  <a:srgbClr val="EFF1F4"/>
                </a:solidFill>
                <a:latin typeface="Arial MT"/>
                <a:cs typeface="Arial MT"/>
              </a:rPr>
              <a:t>s</a:t>
            </a:r>
            <a:r>
              <a:rPr dirty="0" sz="3300" spc="-75">
                <a:solidFill>
                  <a:srgbClr val="EFF1F4"/>
                </a:solidFill>
                <a:latin typeface="Arial MT"/>
                <a:cs typeface="Arial MT"/>
              </a:rPr>
              <a:t>e</a:t>
            </a:r>
            <a:r>
              <a:rPr dirty="0" sz="3300" spc="-50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3300" spc="190">
                <a:solidFill>
                  <a:srgbClr val="EFF1F4"/>
                </a:solidFill>
                <a:latin typeface="Arial MT"/>
                <a:cs typeface="Arial MT"/>
              </a:rPr>
              <a:t>w</a:t>
            </a:r>
            <a:r>
              <a:rPr dirty="0" sz="3300" spc="-40">
                <a:solidFill>
                  <a:srgbClr val="EFF1F4"/>
                </a:solidFill>
                <a:latin typeface="Arial MT"/>
                <a:cs typeface="Arial MT"/>
              </a:rPr>
              <a:t>h</a:t>
            </a:r>
            <a:r>
              <a:rPr dirty="0" sz="3300" spc="-80">
                <a:solidFill>
                  <a:srgbClr val="EFF1F4"/>
                </a:solidFill>
                <a:latin typeface="Arial MT"/>
                <a:cs typeface="Arial MT"/>
              </a:rPr>
              <a:t>ee</a:t>
            </a:r>
            <a:r>
              <a:rPr dirty="0" sz="3300" spc="-35">
                <a:solidFill>
                  <a:srgbClr val="EFF1F4"/>
                </a:solidFill>
                <a:latin typeface="Arial MT"/>
                <a:cs typeface="Arial MT"/>
              </a:rPr>
              <a:t>l  </a:t>
            </a:r>
            <a:r>
              <a:rPr dirty="0" sz="3300" spc="-15">
                <a:solidFill>
                  <a:srgbClr val="EFF1F4"/>
                </a:solidFill>
                <a:latin typeface="Arial MT"/>
                <a:cs typeface="Arial MT"/>
              </a:rPr>
              <a:t>double </a:t>
            </a:r>
            <a:r>
              <a:rPr dirty="0" sz="3300">
                <a:solidFill>
                  <a:srgbClr val="EFF1F4"/>
                </a:solidFill>
                <a:latin typeface="Arial MT"/>
                <a:cs typeface="Arial MT"/>
              </a:rPr>
              <a:t>click </a:t>
            </a:r>
            <a:r>
              <a:rPr dirty="0" sz="3300" spc="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3300" spc="15">
                <a:solidFill>
                  <a:srgbClr val="EFF1F4"/>
                </a:solidFill>
                <a:latin typeface="Arial MT"/>
                <a:cs typeface="Arial MT"/>
              </a:rPr>
              <a:t>copying </a:t>
            </a:r>
            <a:r>
              <a:rPr dirty="0" sz="3300" spc="20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3300" spc="5">
                <a:solidFill>
                  <a:srgbClr val="EFF1F4"/>
                </a:solidFill>
                <a:latin typeface="Arial MT"/>
                <a:cs typeface="Arial MT"/>
              </a:rPr>
              <a:t>pasting </a:t>
            </a:r>
            <a:r>
              <a:rPr dirty="0" sz="3300" spc="10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3300" spc="-20">
                <a:solidFill>
                  <a:srgbClr val="EFF1F4"/>
                </a:solidFill>
                <a:latin typeface="Arial MT"/>
                <a:cs typeface="Arial MT"/>
              </a:rPr>
              <a:t>audio </a:t>
            </a:r>
            <a:r>
              <a:rPr dirty="0" sz="3300" spc="70">
                <a:solidFill>
                  <a:srgbClr val="EFF1F4"/>
                </a:solidFill>
                <a:latin typeface="Arial MT"/>
                <a:cs typeface="Arial MT"/>
              </a:rPr>
              <a:t>start </a:t>
            </a:r>
            <a:r>
              <a:rPr dirty="0" sz="3300" spc="7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3300" spc="-45">
                <a:solidFill>
                  <a:srgbClr val="EFF1F4"/>
                </a:solidFill>
                <a:latin typeface="Arial MT"/>
                <a:cs typeface="Arial MT"/>
              </a:rPr>
              <a:t>screen</a:t>
            </a:r>
            <a:r>
              <a:rPr dirty="0" sz="3300" spc="-125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3300" spc="-70">
                <a:solidFill>
                  <a:srgbClr val="EFF1F4"/>
                </a:solidFill>
                <a:latin typeface="Arial MT"/>
                <a:cs typeface="Arial MT"/>
              </a:rPr>
              <a:t>resize </a:t>
            </a:r>
            <a:r>
              <a:rPr dirty="0" sz="3300" spc="-900">
                <a:solidFill>
                  <a:srgbClr val="EFF1F4"/>
                </a:solidFill>
                <a:latin typeface="Arial MT"/>
                <a:cs typeface="Arial MT"/>
              </a:rPr>
              <a:t> </a:t>
            </a:r>
            <a:r>
              <a:rPr dirty="0" sz="3300" spc="40">
                <a:solidFill>
                  <a:srgbClr val="EFF1F4"/>
                </a:solidFill>
                <a:latin typeface="Arial MT"/>
                <a:cs typeface="Arial MT"/>
              </a:rPr>
              <a:t>printing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300985" y="707760"/>
            <a:ext cx="9182100" cy="12344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329690" algn="l"/>
                <a:tab pos="5605780" algn="l"/>
              </a:tabLst>
            </a:pPr>
            <a:r>
              <a:rPr dirty="0" sz="7900" spc="645">
                <a:solidFill>
                  <a:srgbClr val="FFFFFF"/>
                </a:solidFill>
              </a:rPr>
              <a:t>A</a:t>
            </a:r>
            <a:r>
              <a:rPr dirty="0" sz="7900" spc="645">
                <a:solidFill>
                  <a:srgbClr val="FFFFFF"/>
                </a:solidFill>
              </a:rPr>
              <a:t>	</a:t>
            </a:r>
            <a:r>
              <a:rPr dirty="0" sz="7900" spc="530">
                <a:solidFill>
                  <a:srgbClr val="FFFFFF"/>
                </a:solidFill>
              </a:rPr>
              <a:t>S</a:t>
            </a:r>
            <a:r>
              <a:rPr dirty="0" sz="7900" spc="1135">
                <a:solidFill>
                  <a:srgbClr val="FFFFFF"/>
                </a:solidFill>
              </a:rPr>
              <a:t>M</a:t>
            </a:r>
            <a:r>
              <a:rPr dirty="0" sz="7900" spc="1560">
                <a:solidFill>
                  <a:srgbClr val="FFFFFF"/>
                </a:solidFill>
              </a:rPr>
              <a:t>A</a:t>
            </a:r>
            <a:r>
              <a:rPr dirty="0" sz="7900" spc="50">
                <a:solidFill>
                  <a:srgbClr val="FFFFFF"/>
                </a:solidFill>
              </a:rPr>
              <a:t>L</a:t>
            </a:r>
            <a:r>
              <a:rPr dirty="0" sz="7900" spc="-865">
                <a:solidFill>
                  <a:srgbClr val="FFFFFF"/>
                </a:solidFill>
              </a:rPr>
              <a:t>L</a:t>
            </a:r>
            <a:r>
              <a:rPr dirty="0" sz="7900">
                <a:solidFill>
                  <a:srgbClr val="FFFFFF"/>
                </a:solidFill>
              </a:rPr>
              <a:t>	</a:t>
            </a:r>
            <a:r>
              <a:rPr dirty="0" sz="7900" spc="520">
                <a:solidFill>
                  <a:srgbClr val="FFFFFF"/>
                </a:solidFill>
              </a:rPr>
              <a:t>T</a:t>
            </a:r>
            <a:r>
              <a:rPr dirty="0" sz="7900" spc="1560">
                <a:solidFill>
                  <a:srgbClr val="FFFFFF"/>
                </a:solidFill>
              </a:rPr>
              <a:t>A</a:t>
            </a:r>
            <a:r>
              <a:rPr dirty="0" sz="7900" spc="530">
                <a:solidFill>
                  <a:srgbClr val="FFFFFF"/>
                </a:solidFill>
              </a:rPr>
              <a:t>S</a:t>
            </a:r>
            <a:r>
              <a:rPr dirty="0" sz="7900" spc="520">
                <a:solidFill>
                  <a:srgbClr val="FFFFFF"/>
                </a:solidFill>
              </a:rPr>
              <a:t>T</a:t>
            </a:r>
            <a:r>
              <a:rPr dirty="0" sz="7900" spc="-1000">
                <a:solidFill>
                  <a:srgbClr val="FFFFFF"/>
                </a:solidFill>
              </a:rPr>
              <a:t>E</a:t>
            </a:r>
            <a:endParaRPr sz="7900"/>
          </a:p>
        </p:txBody>
      </p:sp>
      <p:grpSp>
        <p:nvGrpSpPr>
          <p:cNvPr id="26" name="object 26"/>
          <p:cNvGrpSpPr/>
          <p:nvPr/>
        </p:nvGrpSpPr>
        <p:grpSpPr>
          <a:xfrm>
            <a:off x="3461633" y="2515921"/>
            <a:ext cx="3884295" cy="3658235"/>
            <a:chOff x="3461633" y="2515921"/>
            <a:chExt cx="3884295" cy="3658235"/>
          </a:xfrm>
        </p:grpSpPr>
        <p:sp>
          <p:nvSpPr>
            <p:cNvPr id="27" name="object 27"/>
            <p:cNvSpPr/>
            <p:nvPr/>
          </p:nvSpPr>
          <p:spPr>
            <a:xfrm>
              <a:off x="6680573" y="3046135"/>
              <a:ext cx="95885" cy="3128010"/>
            </a:xfrm>
            <a:custGeom>
              <a:avLst/>
              <a:gdLst/>
              <a:ahLst/>
              <a:cxnLst/>
              <a:rect l="l" t="t" r="r" b="b"/>
              <a:pathLst>
                <a:path w="95884" h="3128010">
                  <a:moveTo>
                    <a:pt x="0" y="3127464"/>
                  </a:moveTo>
                  <a:lnTo>
                    <a:pt x="95836" y="3127464"/>
                  </a:lnTo>
                  <a:lnTo>
                    <a:pt x="95836" y="15"/>
                  </a:lnTo>
                  <a:lnTo>
                    <a:pt x="0" y="0"/>
                  </a:lnTo>
                  <a:lnTo>
                    <a:pt x="0" y="3127464"/>
                  </a:lnTo>
                  <a:close/>
                </a:path>
              </a:pathLst>
            </a:custGeom>
            <a:solidFill>
              <a:srgbClr val="FAC7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388468" y="4021224"/>
              <a:ext cx="731520" cy="950594"/>
            </a:xfrm>
            <a:custGeom>
              <a:avLst/>
              <a:gdLst/>
              <a:ahLst/>
              <a:cxnLst/>
              <a:rect l="l" t="t" r="r" b="b"/>
              <a:pathLst>
                <a:path w="731520" h="950595">
                  <a:moveTo>
                    <a:pt x="17979" y="453338"/>
                  </a:moveTo>
                  <a:lnTo>
                    <a:pt x="340214" y="453338"/>
                  </a:lnTo>
                  <a:lnTo>
                    <a:pt x="322744" y="416225"/>
                  </a:lnTo>
                  <a:lnTo>
                    <a:pt x="296374" y="376219"/>
                  </a:lnTo>
                  <a:lnTo>
                    <a:pt x="265162" y="335379"/>
                  </a:lnTo>
                  <a:lnTo>
                    <a:pt x="233165" y="295764"/>
                  </a:lnTo>
                  <a:lnTo>
                    <a:pt x="204439" y="259432"/>
                  </a:lnTo>
                  <a:lnTo>
                    <a:pt x="183042" y="228442"/>
                  </a:lnTo>
                  <a:lnTo>
                    <a:pt x="165733" y="169365"/>
                  </a:lnTo>
                  <a:lnTo>
                    <a:pt x="159592" y="93436"/>
                  </a:lnTo>
                  <a:lnTo>
                    <a:pt x="159595" y="27899"/>
                  </a:lnTo>
                  <a:lnTo>
                    <a:pt x="160713" y="0"/>
                  </a:lnTo>
                  <a:lnTo>
                    <a:pt x="137089" y="38833"/>
                  </a:lnTo>
                  <a:lnTo>
                    <a:pt x="109855" y="85492"/>
                  </a:lnTo>
                  <a:lnTo>
                    <a:pt x="81376" y="137042"/>
                  </a:lnTo>
                  <a:lnTo>
                    <a:pt x="54021" y="190548"/>
                  </a:lnTo>
                  <a:lnTo>
                    <a:pt x="30156" y="243077"/>
                  </a:lnTo>
                  <a:lnTo>
                    <a:pt x="12150" y="291694"/>
                  </a:lnTo>
                  <a:lnTo>
                    <a:pt x="3225" y="329292"/>
                  </a:lnTo>
                  <a:lnTo>
                    <a:pt x="0" y="366474"/>
                  </a:lnTo>
                  <a:lnTo>
                    <a:pt x="474" y="383537"/>
                  </a:lnTo>
                  <a:lnTo>
                    <a:pt x="9453" y="432376"/>
                  </a:lnTo>
                  <a:lnTo>
                    <a:pt x="17979" y="453338"/>
                  </a:lnTo>
                  <a:close/>
                </a:path>
                <a:path w="731520" h="950595">
                  <a:moveTo>
                    <a:pt x="69714" y="551873"/>
                  </a:moveTo>
                  <a:lnTo>
                    <a:pt x="509035" y="551873"/>
                  </a:lnTo>
                  <a:lnTo>
                    <a:pt x="461248" y="542972"/>
                  </a:lnTo>
                  <a:lnTo>
                    <a:pt x="410262" y="522371"/>
                  </a:lnTo>
                  <a:lnTo>
                    <a:pt x="366457" y="491887"/>
                  </a:lnTo>
                  <a:lnTo>
                    <a:pt x="340214" y="453338"/>
                  </a:lnTo>
                  <a:lnTo>
                    <a:pt x="17979" y="453338"/>
                  </a:lnTo>
                  <a:lnTo>
                    <a:pt x="24207" y="468652"/>
                  </a:lnTo>
                  <a:lnTo>
                    <a:pt x="38001" y="491241"/>
                  </a:lnTo>
                  <a:lnTo>
                    <a:pt x="44096" y="499020"/>
                  </a:lnTo>
                  <a:lnTo>
                    <a:pt x="56707" y="526211"/>
                  </a:lnTo>
                  <a:lnTo>
                    <a:pt x="69714" y="551873"/>
                  </a:lnTo>
                  <a:close/>
                </a:path>
                <a:path w="731520" h="950595">
                  <a:moveTo>
                    <a:pt x="395496" y="950570"/>
                  </a:moveTo>
                  <a:lnTo>
                    <a:pt x="497113" y="878792"/>
                  </a:lnTo>
                  <a:lnTo>
                    <a:pt x="577146" y="806298"/>
                  </a:lnTo>
                  <a:lnTo>
                    <a:pt x="634896" y="724715"/>
                  </a:lnTo>
                  <a:lnTo>
                    <a:pt x="670196" y="643224"/>
                  </a:lnTo>
                  <a:lnTo>
                    <a:pt x="700951" y="570778"/>
                  </a:lnTo>
                  <a:lnTo>
                    <a:pt x="722685" y="518876"/>
                  </a:lnTo>
                  <a:lnTo>
                    <a:pt x="730924" y="498541"/>
                  </a:lnTo>
                  <a:lnTo>
                    <a:pt x="714737" y="497196"/>
                  </a:lnTo>
                  <a:lnTo>
                    <a:pt x="697804" y="494967"/>
                  </a:lnTo>
                  <a:lnTo>
                    <a:pt x="680380" y="492049"/>
                  </a:lnTo>
                  <a:lnTo>
                    <a:pt x="662720" y="488638"/>
                  </a:lnTo>
                  <a:lnTo>
                    <a:pt x="641423" y="499020"/>
                  </a:lnTo>
                  <a:lnTo>
                    <a:pt x="543244" y="547258"/>
                  </a:lnTo>
                  <a:lnTo>
                    <a:pt x="509035" y="551873"/>
                  </a:lnTo>
                  <a:lnTo>
                    <a:pt x="69714" y="551873"/>
                  </a:lnTo>
                  <a:lnTo>
                    <a:pt x="89304" y="590524"/>
                  </a:lnTo>
                  <a:lnTo>
                    <a:pt x="134034" y="666068"/>
                  </a:lnTo>
                  <a:lnTo>
                    <a:pt x="183042" y="726951"/>
                  </a:lnTo>
                  <a:lnTo>
                    <a:pt x="217151" y="760202"/>
                  </a:lnTo>
                  <a:lnTo>
                    <a:pt x="257837" y="802123"/>
                  </a:lnTo>
                  <a:lnTo>
                    <a:pt x="300371" y="847189"/>
                  </a:lnTo>
                  <a:lnTo>
                    <a:pt x="340023" y="889873"/>
                  </a:lnTo>
                  <a:lnTo>
                    <a:pt x="340214" y="890033"/>
                  </a:lnTo>
                  <a:lnTo>
                    <a:pt x="378517" y="931882"/>
                  </a:lnTo>
                  <a:lnTo>
                    <a:pt x="395496" y="950570"/>
                  </a:lnTo>
                  <a:close/>
                </a:path>
              </a:pathLst>
            </a:custGeom>
            <a:solidFill>
              <a:srgbClr val="F161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578252" y="4195039"/>
              <a:ext cx="325120" cy="584200"/>
            </a:xfrm>
            <a:custGeom>
              <a:avLst/>
              <a:gdLst/>
              <a:ahLst/>
              <a:cxnLst/>
              <a:rect l="l" t="t" r="r" b="b"/>
              <a:pathLst>
                <a:path w="325120" h="584200">
                  <a:moveTo>
                    <a:pt x="324566" y="583804"/>
                  </a:moveTo>
                  <a:lnTo>
                    <a:pt x="302667" y="373442"/>
                  </a:lnTo>
                  <a:lnTo>
                    <a:pt x="0" y="0"/>
                  </a:lnTo>
                  <a:lnTo>
                    <a:pt x="2013" y="28950"/>
                  </a:lnTo>
                  <a:lnTo>
                    <a:pt x="12366" y="105819"/>
                  </a:lnTo>
                  <a:lnTo>
                    <a:pt x="37533" y="215632"/>
                  </a:lnTo>
                  <a:lnTo>
                    <a:pt x="83984" y="343414"/>
                  </a:lnTo>
                  <a:lnTo>
                    <a:pt x="154870" y="455098"/>
                  </a:lnTo>
                  <a:lnTo>
                    <a:pt x="233870" y="529496"/>
                  </a:lnTo>
                  <a:lnTo>
                    <a:pt x="298073" y="570950"/>
                  </a:lnTo>
                  <a:lnTo>
                    <a:pt x="324566" y="583804"/>
                  </a:lnTo>
                  <a:close/>
                </a:path>
              </a:pathLst>
            </a:custGeom>
            <a:solidFill>
              <a:srgbClr val="F582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760399" y="3406401"/>
              <a:ext cx="817880" cy="1285875"/>
            </a:xfrm>
            <a:custGeom>
              <a:avLst/>
              <a:gdLst/>
              <a:ahLst/>
              <a:cxnLst/>
              <a:rect l="l" t="t" r="r" b="b"/>
              <a:pathLst>
                <a:path w="817879" h="1285875">
                  <a:moveTo>
                    <a:pt x="154169" y="1285710"/>
                  </a:moveTo>
                  <a:lnTo>
                    <a:pt x="148342" y="1280232"/>
                  </a:lnTo>
                  <a:lnTo>
                    <a:pt x="146895" y="1267042"/>
                  </a:lnTo>
                  <a:lnTo>
                    <a:pt x="163780" y="1245257"/>
                  </a:lnTo>
                  <a:lnTo>
                    <a:pt x="212948" y="1213992"/>
                  </a:lnTo>
                  <a:lnTo>
                    <a:pt x="258701" y="1192813"/>
                  </a:lnTo>
                  <a:lnTo>
                    <a:pt x="308653" y="1173193"/>
                  </a:lnTo>
                  <a:lnTo>
                    <a:pt x="360197" y="1154265"/>
                  </a:lnTo>
                  <a:lnTo>
                    <a:pt x="410726" y="1135164"/>
                  </a:lnTo>
                  <a:lnTo>
                    <a:pt x="457633" y="1115024"/>
                  </a:lnTo>
                  <a:lnTo>
                    <a:pt x="498310" y="1092979"/>
                  </a:lnTo>
                  <a:lnTo>
                    <a:pt x="530151" y="1068161"/>
                  </a:lnTo>
                  <a:lnTo>
                    <a:pt x="530470" y="1068161"/>
                  </a:lnTo>
                  <a:lnTo>
                    <a:pt x="552791" y="1010070"/>
                  </a:lnTo>
                  <a:lnTo>
                    <a:pt x="588206" y="964498"/>
                  </a:lnTo>
                  <a:lnTo>
                    <a:pt x="620989" y="934739"/>
                  </a:lnTo>
                  <a:lnTo>
                    <a:pt x="635411" y="924087"/>
                  </a:lnTo>
                  <a:lnTo>
                    <a:pt x="636657" y="918337"/>
                  </a:lnTo>
                  <a:lnTo>
                    <a:pt x="658225" y="857900"/>
                  </a:lnTo>
                  <a:lnTo>
                    <a:pt x="682090" y="805371"/>
                  </a:lnTo>
                  <a:lnTo>
                    <a:pt x="709445" y="751865"/>
                  </a:lnTo>
                  <a:lnTo>
                    <a:pt x="737924" y="700315"/>
                  </a:lnTo>
                  <a:lnTo>
                    <a:pt x="765159" y="653656"/>
                  </a:lnTo>
                  <a:lnTo>
                    <a:pt x="800175" y="596484"/>
                  </a:lnTo>
                  <a:lnTo>
                    <a:pt x="816542" y="570897"/>
                  </a:lnTo>
                  <a:lnTo>
                    <a:pt x="812607" y="552544"/>
                  </a:lnTo>
                  <a:lnTo>
                    <a:pt x="811070" y="532052"/>
                  </a:lnTo>
                  <a:lnTo>
                    <a:pt x="812596" y="509487"/>
                  </a:lnTo>
                  <a:lnTo>
                    <a:pt x="817852" y="484916"/>
                  </a:lnTo>
                  <a:lnTo>
                    <a:pt x="816205" y="474911"/>
                  </a:lnTo>
                  <a:lnTo>
                    <a:pt x="802010" y="409323"/>
                  </a:lnTo>
                  <a:lnTo>
                    <a:pt x="788782" y="363379"/>
                  </a:lnTo>
                  <a:lnTo>
                    <a:pt x="753735" y="284820"/>
                  </a:lnTo>
                  <a:lnTo>
                    <a:pt x="726910" y="235027"/>
                  </a:lnTo>
                  <a:lnTo>
                    <a:pt x="697108" y="184745"/>
                  </a:lnTo>
                  <a:lnTo>
                    <a:pt x="666746" y="138864"/>
                  </a:lnTo>
                  <a:lnTo>
                    <a:pt x="638240" y="102274"/>
                  </a:lnTo>
                  <a:lnTo>
                    <a:pt x="575940" y="53907"/>
                  </a:lnTo>
                  <a:lnTo>
                    <a:pt x="540607" y="27952"/>
                  </a:lnTo>
                  <a:lnTo>
                    <a:pt x="504451" y="0"/>
                  </a:lnTo>
                  <a:lnTo>
                    <a:pt x="476052" y="29290"/>
                  </a:lnTo>
                  <a:lnTo>
                    <a:pt x="408421" y="92484"/>
                  </a:lnTo>
                  <a:lnTo>
                    <a:pt x="327909" y="152566"/>
                  </a:lnTo>
                  <a:lnTo>
                    <a:pt x="260866" y="172521"/>
                  </a:lnTo>
                  <a:lnTo>
                    <a:pt x="275596" y="192536"/>
                  </a:lnTo>
                  <a:lnTo>
                    <a:pt x="299133" y="226819"/>
                  </a:lnTo>
                  <a:lnTo>
                    <a:pt x="328455" y="271853"/>
                  </a:lnTo>
                  <a:lnTo>
                    <a:pt x="360537" y="324123"/>
                  </a:lnTo>
                  <a:lnTo>
                    <a:pt x="392357" y="380110"/>
                  </a:lnTo>
                  <a:lnTo>
                    <a:pt x="420890" y="436298"/>
                  </a:lnTo>
                  <a:lnTo>
                    <a:pt x="443112" y="489169"/>
                  </a:lnTo>
                  <a:lnTo>
                    <a:pt x="456001" y="535208"/>
                  </a:lnTo>
                  <a:lnTo>
                    <a:pt x="456533" y="570898"/>
                  </a:lnTo>
                  <a:lnTo>
                    <a:pt x="445011" y="610622"/>
                  </a:lnTo>
                  <a:lnTo>
                    <a:pt x="428612" y="653873"/>
                  </a:lnTo>
                  <a:lnTo>
                    <a:pt x="408917" y="699882"/>
                  </a:lnTo>
                  <a:lnTo>
                    <a:pt x="387503" y="747881"/>
                  </a:lnTo>
                  <a:lnTo>
                    <a:pt x="365951" y="797102"/>
                  </a:lnTo>
                  <a:lnTo>
                    <a:pt x="345841" y="846776"/>
                  </a:lnTo>
                  <a:lnTo>
                    <a:pt x="317102" y="929649"/>
                  </a:lnTo>
                  <a:lnTo>
                    <a:pt x="301404" y="966995"/>
                  </a:lnTo>
                  <a:lnTo>
                    <a:pt x="281790" y="1006816"/>
                  </a:lnTo>
                  <a:lnTo>
                    <a:pt x="258394" y="1047755"/>
                  </a:lnTo>
                  <a:lnTo>
                    <a:pt x="231352" y="1088456"/>
                  </a:lnTo>
                  <a:lnTo>
                    <a:pt x="200795" y="1127561"/>
                  </a:lnTo>
                  <a:lnTo>
                    <a:pt x="166859" y="1163716"/>
                  </a:lnTo>
                  <a:lnTo>
                    <a:pt x="129678" y="1195562"/>
                  </a:lnTo>
                  <a:lnTo>
                    <a:pt x="89384" y="1221744"/>
                  </a:lnTo>
                  <a:lnTo>
                    <a:pt x="46114" y="1240905"/>
                  </a:lnTo>
                  <a:lnTo>
                    <a:pt x="0" y="1251688"/>
                  </a:lnTo>
                  <a:lnTo>
                    <a:pt x="17267" y="1257049"/>
                  </a:lnTo>
                  <a:lnTo>
                    <a:pt x="34549" y="1261871"/>
                  </a:lnTo>
                  <a:lnTo>
                    <a:pt x="51855" y="1266153"/>
                  </a:lnTo>
                  <a:lnTo>
                    <a:pt x="69193" y="1269897"/>
                  </a:lnTo>
                  <a:lnTo>
                    <a:pt x="100788" y="1272121"/>
                  </a:lnTo>
                  <a:lnTo>
                    <a:pt x="126889" y="1277145"/>
                  </a:lnTo>
                  <a:lnTo>
                    <a:pt x="145386" y="1282498"/>
                  </a:lnTo>
                  <a:lnTo>
                    <a:pt x="154169" y="1285710"/>
                  </a:lnTo>
                  <a:close/>
                </a:path>
              </a:pathLst>
            </a:custGeom>
            <a:solidFill>
              <a:srgbClr val="9826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182844" y="3333559"/>
              <a:ext cx="1127125" cy="2840355"/>
            </a:xfrm>
            <a:custGeom>
              <a:avLst/>
              <a:gdLst/>
              <a:ahLst/>
              <a:cxnLst/>
              <a:rect l="l" t="t" r="r" b="b"/>
              <a:pathLst>
                <a:path w="1127125" h="2840354">
                  <a:moveTo>
                    <a:pt x="95846" y="87287"/>
                  </a:moveTo>
                  <a:lnTo>
                    <a:pt x="0" y="87363"/>
                  </a:lnTo>
                  <a:lnTo>
                    <a:pt x="0" y="2840113"/>
                  </a:lnTo>
                  <a:lnTo>
                    <a:pt x="95846" y="2839948"/>
                  </a:lnTo>
                  <a:lnTo>
                    <a:pt x="95846" y="87287"/>
                  </a:lnTo>
                  <a:close/>
                </a:path>
                <a:path w="1127125" h="2840354">
                  <a:moveTo>
                    <a:pt x="375208" y="183349"/>
                  </a:moveTo>
                  <a:lnTo>
                    <a:pt x="279374" y="183349"/>
                  </a:lnTo>
                  <a:lnTo>
                    <a:pt x="279374" y="1694141"/>
                  </a:lnTo>
                  <a:lnTo>
                    <a:pt x="375208" y="1694141"/>
                  </a:lnTo>
                  <a:lnTo>
                    <a:pt x="375208" y="183349"/>
                  </a:lnTo>
                  <a:close/>
                </a:path>
                <a:path w="1127125" h="2840354">
                  <a:moveTo>
                    <a:pt x="901992" y="76"/>
                  </a:moveTo>
                  <a:lnTo>
                    <a:pt x="806145" y="0"/>
                  </a:lnTo>
                  <a:lnTo>
                    <a:pt x="806145" y="2839948"/>
                  </a:lnTo>
                  <a:lnTo>
                    <a:pt x="901992" y="2840113"/>
                  </a:lnTo>
                  <a:lnTo>
                    <a:pt x="901992" y="76"/>
                  </a:lnTo>
                  <a:close/>
                </a:path>
                <a:path w="1127125" h="2840354">
                  <a:moveTo>
                    <a:pt x="1126845" y="27482"/>
                  </a:moveTo>
                  <a:lnTo>
                    <a:pt x="1031011" y="27482"/>
                  </a:lnTo>
                  <a:lnTo>
                    <a:pt x="1031011" y="1264793"/>
                  </a:lnTo>
                  <a:lnTo>
                    <a:pt x="1126845" y="1264793"/>
                  </a:lnTo>
                  <a:lnTo>
                    <a:pt x="1126845" y="27482"/>
                  </a:lnTo>
                  <a:close/>
                </a:path>
              </a:pathLst>
            </a:custGeom>
            <a:solidFill>
              <a:srgbClr val="FAC76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1633" y="2515921"/>
              <a:ext cx="3883817" cy="3657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2192000" cy="6858000"/>
            <a:chOff x="0" y="1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393" y="509472"/>
              <a:ext cx="12192000" cy="6348095"/>
            </a:xfrm>
            <a:custGeom>
              <a:avLst/>
              <a:gdLst/>
              <a:ahLst/>
              <a:cxnLst/>
              <a:rect l="l" t="t" r="r" b="b"/>
              <a:pathLst>
                <a:path w="12192000" h="6348095">
                  <a:moveTo>
                    <a:pt x="12191606" y="0"/>
                  </a:moveTo>
                  <a:lnTo>
                    <a:pt x="12165013" y="0"/>
                  </a:lnTo>
                  <a:lnTo>
                    <a:pt x="12165013" y="6331559"/>
                  </a:lnTo>
                  <a:lnTo>
                    <a:pt x="29603" y="6331559"/>
                  </a:lnTo>
                  <a:lnTo>
                    <a:pt x="29603" y="0"/>
                  </a:lnTo>
                  <a:lnTo>
                    <a:pt x="0" y="0"/>
                  </a:lnTo>
                  <a:lnTo>
                    <a:pt x="0" y="6331559"/>
                  </a:lnTo>
                  <a:lnTo>
                    <a:pt x="0" y="6348082"/>
                  </a:lnTo>
                  <a:lnTo>
                    <a:pt x="12191606" y="6348082"/>
                  </a:lnTo>
                  <a:lnTo>
                    <a:pt x="12191606" y="6331890"/>
                  </a:lnTo>
                  <a:lnTo>
                    <a:pt x="12191606" y="6331559"/>
                  </a:lnTo>
                  <a:lnTo>
                    <a:pt x="1219160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"/>
              <a:ext cx="12192000" cy="509905"/>
            </a:xfrm>
            <a:custGeom>
              <a:avLst/>
              <a:gdLst/>
              <a:ahLst/>
              <a:cxnLst/>
              <a:rect l="l" t="t" r="r" b="b"/>
              <a:pathLst>
                <a:path w="12192000" h="509905">
                  <a:moveTo>
                    <a:pt x="0" y="0"/>
                  </a:moveTo>
                  <a:lnTo>
                    <a:pt x="12191999" y="0"/>
                  </a:lnTo>
                  <a:lnTo>
                    <a:pt x="12191999" y="509463"/>
                  </a:lnTo>
                  <a:lnTo>
                    <a:pt x="0" y="5094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1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2" y="6057"/>
              <a:ext cx="12190730" cy="526415"/>
            </a:xfrm>
            <a:custGeom>
              <a:avLst/>
              <a:gdLst/>
              <a:ahLst/>
              <a:cxnLst/>
              <a:rect l="l" t="t" r="r" b="b"/>
              <a:pathLst>
                <a:path w="12190730" h="526415">
                  <a:moveTo>
                    <a:pt x="12190438" y="0"/>
                  </a:moveTo>
                  <a:lnTo>
                    <a:pt x="0" y="0"/>
                  </a:lnTo>
                  <a:lnTo>
                    <a:pt x="0" y="29248"/>
                  </a:lnTo>
                  <a:lnTo>
                    <a:pt x="0" y="495833"/>
                  </a:lnTo>
                  <a:lnTo>
                    <a:pt x="0" y="526338"/>
                  </a:lnTo>
                  <a:lnTo>
                    <a:pt x="12190438" y="526338"/>
                  </a:lnTo>
                  <a:lnTo>
                    <a:pt x="12190438" y="495833"/>
                  </a:lnTo>
                  <a:lnTo>
                    <a:pt x="12190438" y="29667"/>
                  </a:lnTo>
                  <a:lnTo>
                    <a:pt x="12160212" y="29667"/>
                  </a:lnTo>
                  <a:lnTo>
                    <a:pt x="12160212" y="495833"/>
                  </a:lnTo>
                  <a:lnTo>
                    <a:pt x="29591" y="495833"/>
                  </a:lnTo>
                  <a:lnTo>
                    <a:pt x="29591" y="29248"/>
                  </a:lnTo>
                  <a:lnTo>
                    <a:pt x="12190438" y="29248"/>
                  </a:lnTo>
                  <a:lnTo>
                    <a:pt x="1219043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898" y="196020"/>
              <a:ext cx="145579" cy="1456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105" y="196020"/>
              <a:ext cx="145148" cy="1451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96" y="1554896"/>
              <a:ext cx="9925049" cy="501014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76503" y="932601"/>
            <a:ext cx="8794750" cy="137541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61594">
              <a:lnSpc>
                <a:spcPts val="8025"/>
              </a:lnSpc>
              <a:spcBef>
                <a:spcPts val="135"/>
              </a:spcBef>
            </a:pPr>
            <a:r>
              <a:rPr dirty="0" sz="6900" spc="1175">
                <a:solidFill>
                  <a:srgbClr val="FFFFFF"/>
                </a:solidFill>
              </a:rPr>
              <a:t>a</a:t>
            </a:r>
            <a:r>
              <a:rPr dirty="0" sz="6900" spc="675">
                <a:solidFill>
                  <a:srgbClr val="FFFFFF"/>
                </a:solidFill>
              </a:rPr>
              <a:t>d</a:t>
            </a:r>
            <a:r>
              <a:rPr dirty="0" sz="6900" spc="-125">
                <a:solidFill>
                  <a:srgbClr val="FFFFFF"/>
                </a:solidFill>
              </a:rPr>
              <a:t>d</a:t>
            </a:r>
            <a:r>
              <a:rPr dirty="0" sz="6900" spc="-1115">
                <a:solidFill>
                  <a:srgbClr val="FFFFFF"/>
                </a:solidFill>
              </a:rPr>
              <a:t> </a:t>
            </a:r>
            <a:r>
              <a:rPr dirty="0" sz="6900" spc="-65">
                <a:solidFill>
                  <a:srgbClr val="FFFFFF"/>
                </a:solidFill>
              </a:rPr>
              <a:t>E</a:t>
            </a:r>
            <a:r>
              <a:rPr dirty="0" sz="6900" spc="1080">
                <a:solidFill>
                  <a:srgbClr val="FFFFFF"/>
                </a:solidFill>
              </a:rPr>
              <a:t>v</a:t>
            </a:r>
            <a:r>
              <a:rPr dirty="0" sz="6900" spc="1085">
                <a:solidFill>
                  <a:srgbClr val="FFFFFF"/>
                </a:solidFill>
              </a:rPr>
              <a:t>e</a:t>
            </a:r>
            <a:r>
              <a:rPr dirty="0" sz="6900" spc="335">
                <a:solidFill>
                  <a:srgbClr val="FFFFFF"/>
                </a:solidFill>
              </a:rPr>
              <a:t>n</a:t>
            </a:r>
            <a:r>
              <a:rPr dirty="0" sz="6900" spc="355">
                <a:solidFill>
                  <a:srgbClr val="FFFFFF"/>
                </a:solidFill>
              </a:rPr>
              <a:t>t</a:t>
            </a:r>
            <a:r>
              <a:rPr dirty="0" sz="6900" spc="-1115">
                <a:solidFill>
                  <a:srgbClr val="FFFFFF"/>
                </a:solidFill>
              </a:rPr>
              <a:t> </a:t>
            </a:r>
            <a:r>
              <a:rPr dirty="0" sz="6900" spc="50">
                <a:solidFill>
                  <a:srgbClr val="FFFFFF"/>
                </a:solidFill>
              </a:rPr>
              <a:t>L</a:t>
            </a:r>
            <a:r>
              <a:rPr dirty="0" sz="6900" spc="635">
                <a:solidFill>
                  <a:srgbClr val="FFFFFF"/>
                </a:solidFill>
              </a:rPr>
              <a:t>i</a:t>
            </a:r>
            <a:r>
              <a:rPr dirty="0" sz="6900" spc="30">
                <a:solidFill>
                  <a:srgbClr val="FFFFFF"/>
                </a:solidFill>
              </a:rPr>
              <a:t>s</a:t>
            </a:r>
            <a:r>
              <a:rPr dirty="0" sz="6900" spc="1155">
                <a:solidFill>
                  <a:srgbClr val="FFFFFF"/>
                </a:solidFill>
              </a:rPr>
              <a:t>t</a:t>
            </a:r>
            <a:r>
              <a:rPr dirty="0" sz="6900" spc="1085">
                <a:solidFill>
                  <a:srgbClr val="FFFFFF"/>
                </a:solidFill>
              </a:rPr>
              <a:t>e</a:t>
            </a:r>
            <a:r>
              <a:rPr dirty="0" sz="6900" spc="335">
                <a:solidFill>
                  <a:srgbClr val="FFFFFF"/>
                </a:solidFill>
              </a:rPr>
              <a:t>n</a:t>
            </a:r>
            <a:r>
              <a:rPr dirty="0" sz="6900" spc="1085">
                <a:solidFill>
                  <a:srgbClr val="FFFFFF"/>
                </a:solidFill>
              </a:rPr>
              <a:t>e</a:t>
            </a:r>
            <a:r>
              <a:rPr dirty="0" sz="6900" spc="170">
                <a:solidFill>
                  <a:srgbClr val="FFFFFF"/>
                </a:solidFill>
              </a:rPr>
              <a:t>r</a:t>
            </a:r>
            <a:endParaRPr sz="6900"/>
          </a:p>
          <a:p>
            <a:pPr marL="12700">
              <a:lnSpc>
                <a:spcPts val="2565"/>
              </a:lnSpc>
            </a:pPr>
            <a:r>
              <a:rPr dirty="0" sz="2350" spc="225" b="0">
                <a:solidFill>
                  <a:srgbClr val="FFFFFF"/>
                </a:solidFill>
                <a:latin typeface="Consolas"/>
                <a:cs typeface="Consolas"/>
              </a:rPr>
              <a:t>Specify</a:t>
            </a:r>
            <a:r>
              <a:rPr dirty="0" sz="2350" spc="540" b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50" spc="175" b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350" spc="540" b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50" spc="210" b="0">
                <a:solidFill>
                  <a:srgbClr val="FFFFFF"/>
                </a:solidFill>
                <a:latin typeface="Consolas"/>
                <a:cs typeface="Consolas"/>
              </a:rPr>
              <a:t>event</a:t>
            </a:r>
            <a:r>
              <a:rPr dirty="0" sz="2350" spc="540" b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50" spc="195" b="0">
                <a:solidFill>
                  <a:srgbClr val="FFFFFF"/>
                </a:solidFill>
                <a:latin typeface="Consolas"/>
                <a:cs typeface="Consolas"/>
              </a:rPr>
              <a:t>type</a:t>
            </a:r>
            <a:r>
              <a:rPr dirty="0" sz="2350" spc="540" b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50" spc="175" b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350" spc="540" b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50" spc="-5" b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dirty="0" sz="2350" spc="540" b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50" spc="229" b="0">
                <a:solidFill>
                  <a:srgbClr val="FFFFFF"/>
                </a:solidFill>
                <a:latin typeface="Consolas"/>
                <a:cs typeface="Consolas"/>
              </a:rPr>
              <a:t>callback</a:t>
            </a:r>
            <a:r>
              <a:rPr dirty="0" sz="2350" spc="540" b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50" spc="130" b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2350" spc="540" b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350" spc="175" b="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endParaRPr sz="23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965F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21786" y="205775"/>
            <a:ext cx="3380740" cy="6414135"/>
            <a:chOff x="421786" y="205775"/>
            <a:chExt cx="3380740" cy="6414135"/>
          </a:xfrm>
        </p:grpSpPr>
        <p:sp>
          <p:nvSpPr>
            <p:cNvPr id="4" name="object 4"/>
            <p:cNvSpPr/>
            <p:nvPr/>
          </p:nvSpPr>
          <p:spPr>
            <a:xfrm>
              <a:off x="1176132" y="2517110"/>
              <a:ext cx="1612900" cy="2162810"/>
            </a:xfrm>
            <a:custGeom>
              <a:avLst/>
              <a:gdLst/>
              <a:ahLst/>
              <a:cxnLst/>
              <a:rect l="l" t="t" r="r" b="b"/>
              <a:pathLst>
                <a:path w="1612900" h="2162810">
                  <a:moveTo>
                    <a:pt x="0" y="2162592"/>
                  </a:moveTo>
                  <a:lnTo>
                    <a:pt x="1002695" y="352112"/>
                  </a:lnTo>
                  <a:lnTo>
                    <a:pt x="1612593" y="0"/>
                  </a:lnTo>
                  <a:lnTo>
                    <a:pt x="1612593" y="1236719"/>
                  </a:lnTo>
                  <a:lnTo>
                    <a:pt x="0" y="2162592"/>
                  </a:lnTo>
                  <a:close/>
                </a:path>
              </a:pathLst>
            </a:custGeom>
            <a:solidFill>
              <a:srgbClr val="FF69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314968" y="2243598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4">
                  <a:moveTo>
                    <a:pt x="473757" y="410268"/>
                  </a:moveTo>
                  <a:lnTo>
                    <a:pt x="0" y="136756"/>
                  </a:lnTo>
                  <a:lnTo>
                    <a:pt x="0" y="0"/>
                  </a:lnTo>
                  <a:lnTo>
                    <a:pt x="473757" y="273512"/>
                  </a:lnTo>
                  <a:lnTo>
                    <a:pt x="473757" y="410268"/>
                  </a:lnTo>
                  <a:close/>
                </a:path>
              </a:pathLst>
            </a:custGeom>
            <a:solidFill>
              <a:srgbClr val="B41F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196537" y="2380354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473757" y="341890"/>
                  </a:moveTo>
                  <a:lnTo>
                    <a:pt x="0" y="68378"/>
                  </a:lnTo>
                  <a:lnTo>
                    <a:pt x="118430" y="0"/>
                  </a:lnTo>
                  <a:lnTo>
                    <a:pt x="592187" y="273512"/>
                  </a:lnTo>
                  <a:lnTo>
                    <a:pt x="473757" y="341890"/>
                  </a:lnTo>
                  <a:close/>
                </a:path>
              </a:pathLst>
            </a:custGeom>
            <a:solidFill>
              <a:srgbClr val="DD4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196709" y="2448732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4">
                  <a:moveTo>
                    <a:pt x="473757" y="410268"/>
                  </a:moveTo>
                  <a:lnTo>
                    <a:pt x="0" y="136756"/>
                  </a:lnTo>
                  <a:lnTo>
                    <a:pt x="0" y="0"/>
                  </a:lnTo>
                  <a:lnTo>
                    <a:pt x="473757" y="273512"/>
                  </a:lnTo>
                  <a:lnTo>
                    <a:pt x="473757" y="410268"/>
                  </a:lnTo>
                  <a:close/>
                </a:path>
              </a:pathLst>
            </a:custGeom>
            <a:solidFill>
              <a:srgbClr val="B41F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078278" y="2585488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473757" y="341890"/>
                  </a:moveTo>
                  <a:lnTo>
                    <a:pt x="0" y="68378"/>
                  </a:lnTo>
                  <a:lnTo>
                    <a:pt x="118430" y="0"/>
                  </a:lnTo>
                  <a:lnTo>
                    <a:pt x="592187" y="273512"/>
                  </a:lnTo>
                  <a:lnTo>
                    <a:pt x="473757" y="341890"/>
                  </a:lnTo>
                  <a:close/>
                </a:path>
              </a:pathLst>
            </a:custGeom>
            <a:solidFill>
              <a:srgbClr val="DD4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078449" y="2653866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4">
                  <a:moveTo>
                    <a:pt x="473757" y="410268"/>
                  </a:moveTo>
                  <a:lnTo>
                    <a:pt x="0" y="136756"/>
                  </a:lnTo>
                  <a:lnTo>
                    <a:pt x="0" y="0"/>
                  </a:lnTo>
                  <a:lnTo>
                    <a:pt x="473757" y="273512"/>
                  </a:lnTo>
                  <a:lnTo>
                    <a:pt x="473757" y="410268"/>
                  </a:lnTo>
                  <a:close/>
                </a:path>
              </a:pathLst>
            </a:custGeom>
            <a:solidFill>
              <a:srgbClr val="B41F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60018" y="2790622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473757" y="341890"/>
                  </a:moveTo>
                  <a:lnTo>
                    <a:pt x="0" y="68378"/>
                  </a:lnTo>
                  <a:lnTo>
                    <a:pt x="118430" y="0"/>
                  </a:lnTo>
                  <a:lnTo>
                    <a:pt x="592188" y="273512"/>
                  </a:lnTo>
                  <a:lnTo>
                    <a:pt x="473757" y="341890"/>
                  </a:lnTo>
                  <a:close/>
                </a:path>
              </a:pathLst>
            </a:custGeom>
            <a:solidFill>
              <a:srgbClr val="DD4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60189" y="2859000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5">
                  <a:moveTo>
                    <a:pt x="473757" y="410268"/>
                  </a:moveTo>
                  <a:lnTo>
                    <a:pt x="0" y="136756"/>
                  </a:lnTo>
                  <a:lnTo>
                    <a:pt x="0" y="0"/>
                  </a:lnTo>
                  <a:lnTo>
                    <a:pt x="473757" y="273512"/>
                  </a:lnTo>
                  <a:lnTo>
                    <a:pt x="473757" y="410268"/>
                  </a:lnTo>
                  <a:close/>
                </a:path>
              </a:pathLst>
            </a:custGeom>
            <a:solidFill>
              <a:srgbClr val="B41F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41758" y="2995756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473757" y="341890"/>
                  </a:moveTo>
                  <a:lnTo>
                    <a:pt x="0" y="68378"/>
                  </a:lnTo>
                  <a:lnTo>
                    <a:pt x="118430" y="0"/>
                  </a:lnTo>
                  <a:lnTo>
                    <a:pt x="592188" y="273512"/>
                  </a:lnTo>
                  <a:lnTo>
                    <a:pt x="473757" y="341890"/>
                  </a:lnTo>
                  <a:close/>
                </a:path>
              </a:pathLst>
            </a:custGeom>
            <a:solidFill>
              <a:srgbClr val="DD4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41929" y="3064134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5">
                  <a:moveTo>
                    <a:pt x="473757" y="410268"/>
                  </a:moveTo>
                  <a:lnTo>
                    <a:pt x="0" y="136756"/>
                  </a:lnTo>
                  <a:lnTo>
                    <a:pt x="0" y="0"/>
                  </a:lnTo>
                  <a:lnTo>
                    <a:pt x="473757" y="273512"/>
                  </a:lnTo>
                  <a:lnTo>
                    <a:pt x="473757" y="410268"/>
                  </a:lnTo>
                  <a:close/>
                </a:path>
              </a:pathLst>
            </a:custGeom>
            <a:solidFill>
              <a:srgbClr val="B41F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723498" y="3200890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473757" y="341890"/>
                  </a:moveTo>
                  <a:lnTo>
                    <a:pt x="0" y="68378"/>
                  </a:lnTo>
                  <a:lnTo>
                    <a:pt x="118430" y="0"/>
                  </a:lnTo>
                  <a:lnTo>
                    <a:pt x="592188" y="273512"/>
                  </a:lnTo>
                  <a:lnTo>
                    <a:pt x="473757" y="341890"/>
                  </a:lnTo>
                  <a:close/>
                </a:path>
              </a:pathLst>
            </a:custGeom>
            <a:solidFill>
              <a:srgbClr val="DD4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23669" y="3269268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5">
                  <a:moveTo>
                    <a:pt x="473757" y="410268"/>
                  </a:moveTo>
                  <a:lnTo>
                    <a:pt x="0" y="136756"/>
                  </a:lnTo>
                  <a:lnTo>
                    <a:pt x="0" y="0"/>
                  </a:lnTo>
                  <a:lnTo>
                    <a:pt x="473757" y="273512"/>
                  </a:lnTo>
                  <a:lnTo>
                    <a:pt x="473757" y="410268"/>
                  </a:lnTo>
                  <a:close/>
                </a:path>
              </a:pathLst>
            </a:custGeom>
            <a:solidFill>
              <a:srgbClr val="B41F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05238" y="3406024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473757" y="341890"/>
                  </a:moveTo>
                  <a:lnTo>
                    <a:pt x="0" y="68378"/>
                  </a:lnTo>
                  <a:lnTo>
                    <a:pt x="118430" y="0"/>
                  </a:lnTo>
                  <a:lnTo>
                    <a:pt x="592188" y="273512"/>
                  </a:lnTo>
                  <a:lnTo>
                    <a:pt x="473757" y="341890"/>
                  </a:lnTo>
                  <a:close/>
                </a:path>
              </a:pathLst>
            </a:custGeom>
            <a:solidFill>
              <a:srgbClr val="DD4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05410" y="3474402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5">
                  <a:moveTo>
                    <a:pt x="473757" y="410268"/>
                  </a:moveTo>
                  <a:lnTo>
                    <a:pt x="0" y="136756"/>
                  </a:lnTo>
                  <a:lnTo>
                    <a:pt x="0" y="0"/>
                  </a:lnTo>
                  <a:lnTo>
                    <a:pt x="473757" y="273512"/>
                  </a:lnTo>
                  <a:lnTo>
                    <a:pt x="473757" y="410268"/>
                  </a:lnTo>
                  <a:close/>
                </a:path>
              </a:pathLst>
            </a:custGeom>
            <a:solidFill>
              <a:srgbClr val="B41F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87013" y="3611158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473723" y="341890"/>
                  </a:moveTo>
                  <a:lnTo>
                    <a:pt x="0" y="68378"/>
                  </a:lnTo>
                  <a:lnTo>
                    <a:pt x="118396" y="0"/>
                  </a:lnTo>
                  <a:lnTo>
                    <a:pt x="592153" y="273512"/>
                  </a:lnTo>
                  <a:lnTo>
                    <a:pt x="473723" y="341890"/>
                  </a:lnTo>
                  <a:close/>
                </a:path>
              </a:pathLst>
            </a:custGeom>
            <a:solidFill>
              <a:srgbClr val="DD4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87150" y="3679536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5">
                  <a:moveTo>
                    <a:pt x="473757" y="410268"/>
                  </a:moveTo>
                  <a:lnTo>
                    <a:pt x="0" y="136756"/>
                  </a:lnTo>
                  <a:lnTo>
                    <a:pt x="0" y="0"/>
                  </a:lnTo>
                  <a:lnTo>
                    <a:pt x="473757" y="273512"/>
                  </a:lnTo>
                  <a:lnTo>
                    <a:pt x="473757" y="410268"/>
                  </a:lnTo>
                  <a:close/>
                </a:path>
              </a:pathLst>
            </a:custGeom>
            <a:solidFill>
              <a:srgbClr val="B41F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368753" y="3816293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473723" y="341890"/>
                  </a:moveTo>
                  <a:lnTo>
                    <a:pt x="0" y="68378"/>
                  </a:lnTo>
                  <a:lnTo>
                    <a:pt x="118396" y="0"/>
                  </a:lnTo>
                  <a:lnTo>
                    <a:pt x="592153" y="273512"/>
                  </a:lnTo>
                  <a:lnTo>
                    <a:pt x="473723" y="341890"/>
                  </a:lnTo>
                  <a:close/>
                </a:path>
              </a:pathLst>
            </a:custGeom>
            <a:solidFill>
              <a:srgbClr val="DD4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68890" y="3884671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5">
                  <a:moveTo>
                    <a:pt x="473757" y="410268"/>
                  </a:moveTo>
                  <a:lnTo>
                    <a:pt x="0" y="136756"/>
                  </a:lnTo>
                  <a:lnTo>
                    <a:pt x="0" y="0"/>
                  </a:lnTo>
                  <a:lnTo>
                    <a:pt x="473757" y="273512"/>
                  </a:lnTo>
                  <a:lnTo>
                    <a:pt x="473757" y="410268"/>
                  </a:lnTo>
                  <a:close/>
                </a:path>
              </a:pathLst>
            </a:custGeom>
            <a:solidFill>
              <a:srgbClr val="B41F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95167" y="4021427"/>
              <a:ext cx="948055" cy="547370"/>
            </a:xfrm>
            <a:custGeom>
              <a:avLst/>
              <a:gdLst/>
              <a:ahLst/>
              <a:cxnLst/>
              <a:rect l="l" t="t" r="r" b="b"/>
              <a:pathLst>
                <a:path w="948055" h="547370">
                  <a:moveTo>
                    <a:pt x="473723" y="547024"/>
                  </a:moveTo>
                  <a:lnTo>
                    <a:pt x="0" y="273512"/>
                  </a:lnTo>
                  <a:lnTo>
                    <a:pt x="473723" y="0"/>
                  </a:lnTo>
                  <a:lnTo>
                    <a:pt x="947480" y="273512"/>
                  </a:lnTo>
                  <a:lnTo>
                    <a:pt x="473723" y="547024"/>
                  </a:lnTo>
                  <a:close/>
                </a:path>
              </a:pathLst>
            </a:custGeom>
            <a:solidFill>
              <a:srgbClr val="DD4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68890" y="4021427"/>
              <a:ext cx="474345" cy="547370"/>
            </a:xfrm>
            <a:custGeom>
              <a:avLst/>
              <a:gdLst/>
              <a:ahLst/>
              <a:cxnLst/>
              <a:rect l="l" t="t" r="r" b="b"/>
              <a:pathLst>
                <a:path w="474344" h="547370">
                  <a:moveTo>
                    <a:pt x="0" y="547024"/>
                  </a:moveTo>
                  <a:lnTo>
                    <a:pt x="0" y="0"/>
                  </a:lnTo>
                  <a:lnTo>
                    <a:pt x="473757" y="273512"/>
                  </a:lnTo>
                  <a:lnTo>
                    <a:pt x="0" y="547024"/>
                  </a:lnTo>
                  <a:close/>
                </a:path>
              </a:pathLst>
            </a:custGeom>
            <a:solidFill>
              <a:srgbClr val="CD3A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95269" y="4294802"/>
              <a:ext cx="1612900" cy="2162810"/>
            </a:xfrm>
            <a:custGeom>
              <a:avLst/>
              <a:gdLst/>
              <a:ahLst/>
              <a:cxnLst/>
              <a:rect l="l" t="t" r="r" b="b"/>
              <a:pathLst>
                <a:path w="1612900" h="2162810">
                  <a:moveTo>
                    <a:pt x="1612593" y="2162592"/>
                  </a:moveTo>
                  <a:lnTo>
                    <a:pt x="0" y="1236719"/>
                  </a:lnTo>
                  <a:lnTo>
                    <a:pt x="0" y="0"/>
                  </a:lnTo>
                  <a:lnTo>
                    <a:pt x="609897" y="352112"/>
                  </a:lnTo>
                  <a:lnTo>
                    <a:pt x="1612593" y="2162592"/>
                  </a:lnTo>
                  <a:close/>
                </a:path>
              </a:pathLst>
            </a:custGeom>
            <a:solidFill>
              <a:srgbClr val="FF69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69061" y="4294939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5">
                  <a:moveTo>
                    <a:pt x="0" y="410268"/>
                  </a:moveTo>
                  <a:lnTo>
                    <a:pt x="0" y="273512"/>
                  </a:lnTo>
                  <a:lnTo>
                    <a:pt x="473757" y="0"/>
                  </a:lnTo>
                  <a:lnTo>
                    <a:pt x="473757" y="136756"/>
                  </a:lnTo>
                  <a:lnTo>
                    <a:pt x="0" y="410268"/>
                  </a:lnTo>
                  <a:close/>
                </a:path>
              </a:pathLst>
            </a:custGeom>
            <a:solidFill>
              <a:srgbClr val="B41F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369061" y="4431695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118430" y="341890"/>
                  </a:moveTo>
                  <a:lnTo>
                    <a:pt x="0" y="273512"/>
                  </a:lnTo>
                  <a:lnTo>
                    <a:pt x="473757" y="0"/>
                  </a:lnTo>
                  <a:lnTo>
                    <a:pt x="592188" y="68378"/>
                  </a:lnTo>
                  <a:lnTo>
                    <a:pt x="118430" y="341890"/>
                  </a:lnTo>
                  <a:close/>
                </a:path>
              </a:pathLst>
            </a:custGeom>
            <a:solidFill>
              <a:srgbClr val="DD4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487321" y="4500073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5">
                  <a:moveTo>
                    <a:pt x="0" y="410268"/>
                  </a:moveTo>
                  <a:lnTo>
                    <a:pt x="0" y="273512"/>
                  </a:lnTo>
                  <a:lnTo>
                    <a:pt x="473757" y="0"/>
                  </a:lnTo>
                  <a:lnTo>
                    <a:pt x="473757" y="136756"/>
                  </a:lnTo>
                  <a:lnTo>
                    <a:pt x="0" y="410268"/>
                  </a:lnTo>
                  <a:close/>
                </a:path>
              </a:pathLst>
            </a:custGeom>
            <a:solidFill>
              <a:srgbClr val="B41F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87321" y="4636829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118430" y="341890"/>
                  </a:moveTo>
                  <a:lnTo>
                    <a:pt x="0" y="273512"/>
                  </a:lnTo>
                  <a:lnTo>
                    <a:pt x="473757" y="0"/>
                  </a:lnTo>
                  <a:lnTo>
                    <a:pt x="592187" y="68378"/>
                  </a:lnTo>
                  <a:lnTo>
                    <a:pt x="118430" y="341890"/>
                  </a:lnTo>
                  <a:close/>
                </a:path>
              </a:pathLst>
            </a:custGeom>
            <a:solidFill>
              <a:srgbClr val="DD4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05580" y="4705207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5">
                  <a:moveTo>
                    <a:pt x="0" y="410268"/>
                  </a:moveTo>
                  <a:lnTo>
                    <a:pt x="0" y="273512"/>
                  </a:lnTo>
                  <a:lnTo>
                    <a:pt x="473757" y="0"/>
                  </a:lnTo>
                  <a:lnTo>
                    <a:pt x="473757" y="136756"/>
                  </a:lnTo>
                  <a:lnTo>
                    <a:pt x="0" y="410268"/>
                  </a:lnTo>
                  <a:close/>
                </a:path>
              </a:pathLst>
            </a:custGeom>
            <a:solidFill>
              <a:srgbClr val="B41F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05580" y="4841963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118430" y="341890"/>
                  </a:moveTo>
                  <a:lnTo>
                    <a:pt x="0" y="273512"/>
                  </a:lnTo>
                  <a:lnTo>
                    <a:pt x="473757" y="0"/>
                  </a:lnTo>
                  <a:lnTo>
                    <a:pt x="592187" y="68378"/>
                  </a:lnTo>
                  <a:lnTo>
                    <a:pt x="118430" y="341890"/>
                  </a:lnTo>
                  <a:close/>
                </a:path>
              </a:pathLst>
            </a:custGeom>
            <a:solidFill>
              <a:srgbClr val="DD4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723840" y="4910341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5">
                  <a:moveTo>
                    <a:pt x="0" y="410268"/>
                  </a:moveTo>
                  <a:lnTo>
                    <a:pt x="0" y="273512"/>
                  </a:lnTo>
                  <a:lnTo>
                    <a:pt x="473757" y="0"/>
                  </a:lnTo>
                  <a:lnTo>
                    <a:pt x="473757" y="136756"/>
                  </a:lnTo>
                  <a:lnTo>
                    <a:pt x="0" y="410268"/>
                  </a:lnTo>
                  <a:close/>
                </a:path>
              </a:pathLst>
            </a:custGeom>
            <a:solidFill>
              <a:srgbClr val="B41F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723840" y="5047098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118430" y="341890"/>
                  </a:moveTo>
                  <a:lnTo>
                    <a:pt x="0" y="273512"/>
                  </a:lnTo>
                  <a:lnTo>
                    <a:pt x="473757" y="0"/>
                  </a:lnTo>
                  <a:lnTo>
                    <a:pt x="592187" y="68378"/>
                  </a:lnTo>
                  <a:lnTo>
                    <a:pt x="118430" y="341890"/>
                  </a:lnTo>
                  <a:close/>
                </a:path>
              </a:pathLst>
            </a:custGeom>
            <a:solidFill>
              <a:srgbClr val="DD4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842100" y="5115476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5">
                  <a:moveTo>
                    <a:pt x="0" y="410268"/>
                  </a:moveTo>
                  <a:lnTo>
                    <a:pt x="0" y="273512"/>
                  </a:lnTo>
                  <a:lnTo>
                    <a:pt x="473757" y="0"/>
                  </a:lnTo>
                  <a:lnTo>
                    <a:pt x="473757" y="136756"/>
                  </a:lnTo>
                  <a:lnTo>
                    <a:pt x="0" y="410268"/>
                  </a:lnTo>
                  <a:close/>
                </a:path>
              </a:pathLst>
            </a:custGeom>
            <a:solidFill>
              <a:srgbClr val="B41F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842100" y="5252232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118430" y="341890"/>
                  </a:moveTo>
                  <a:lnTo>
                    <a:pt x="0" y="273512"/>
                  </a:lnTo>
                  <a:lnTo>
                    <a:pt x="473757" y="0"/>
                  </a:lnTo>
                  <a:lnTo>
                    <a:pt x="592188" y="68378"/>
                  </a:lnTo>
                  <a:lnTo>
                    <a:pt x="118430" y="341890"/>
                  </a:lnTo>
                  <a:close/>
                </a:path>
              </a:pathLst>
            </a:custGeom>
            <a:solidFill>
              <a:srgbClr val="DD4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960360" y="5320610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5">
                  <a:moveTo>
                    <a:pt x="0" y="410268"/>
                  </a:moveTo>
                  <a:lnTo>
                    <a:pt x="0" y="273512"/>
                  </a:lnTo>
                  <a:lnTo>
                    <a:pt x="473757" y="0"/>
                  </a:lnTo>
                  <a:lnTo>
                    <a:pt x="473757" y="136756"/>
                  </a:lnTo>
                  <a:lnTo>
                    <a:pt x="0" y="410268"/>
                  </a:lnTo>
                  <a:close/>
                </a:path>
              </a:pathLst>
            </a:custGeom>
            <a:solidFill>
              <a:srgbClr val="B41F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960360" y="5457366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118430" y="341890"/>
                  </a:moveTo>
                  <a:lnTo>
                    <a:pt x="0" y="273512"/>
                  </a:lnTo>
                  <a:lnTo>
                    <a:pt x="473757" y="0"/>
                  </a:lnTo>
                  <a:lnTo>
                    <a:pt x="592187" y="68378"/>
                  </a:lnTo>
                  <a:lnTo>
                    <a:pt x="118430" y="341890"/>
                  </a:lnTo>
                  <a:close/>
                </a:path>
              </a:pathLst>
            </a:custGeom>
            <a:solidFill>
              <a:srgbClr val="DD4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078620" y="5525744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5">
                  <a:moveTo>
                    <a:pt x="0" y="410268"/>
                  </a:moveTo>
                  <a:lnTo>
                    <a:pt x="0" y="273512"/>
                  </a:lnTo>
                  <a:lnTo>
                    <a:pt x="473757" y="0"/>
                  </a:lnTo>
                  <a:lnTo>
                    <a:pt x="473757" y="136756"/>
                  </a:lnTo>
                  <a:lnTo>
                    <a:pt x="0" y="410268"/>
                  </a:lnTo>
                  <a:close/>
                </a:path>
              </a:pathLst>
            </a:custGeom>
            <a:solidFill>
              <a:srgbClr val="B41F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078620" y="5662500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118430" y="341890"/>
                  </a:moveTo>
                  <a:lnTo>
                    <a:pt x="0" y="273512"/>
                  </a:lnTo>
                  <a:lnTo>
                    <a:pt x="473757" y="0"/>
                  </a:lnTo>
                  <a:lnTo>
                    <a:pt x="592153" y="68378"/>
                  </a:lnTo>
                  <a:lnTo>
                    <a:pt x="118430" y="341890"/>
                  </a:lnTo>
                  <a:close/>
                </a:path>
              </a:pathLst>
            </a:custGeom>
            <a:solidFill>
              <a:srgbClr val="DD4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196880" y="5730878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5">
                  <a:moveTo>
                    <a:pt x="0" y="410268"/>
                  </a:moveTo>
                  <a:lnTo>
                    <a:pt x="0" y="273512"/>
                  </a:lnTo>
                  <a:lnTo>
                    <a:pt x="473757" y="0"/>
                  </a:lnTo>
                  <a:lnTo>
                    <a:pt x="473757" y="136756"/>
                  </a:lnTo>
                  <a:lnTo>
                    <a:pt x="0" y="410268"/>
                  </a:lnTo>
                  <a:close/>
                </a:path>
              </a:pathLst>
            </a:custGeom>
            <a:solidFill>
              <a:srgbClr val="B41F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196880" y="5867634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118430" y="341890"/>
                  </a:moveTo>
                  <a:lnTo>
                    <a:pt x="0" y="273512"/>
                  </a:lnTo>
                  <a:lnTo>
                    <a:pt x="473757" y="0"/>
                  </a:lnTo>
                  <a:lnTo>
                    <a:pt x="592153" y="68378"/>
                  </a:lnTo>
                  <a:lnTo>
                    <a:pt x="118430" y="341890"/>
                  </a:lnTo>
                  <a:close/>
                </a:path>
              </a:pathLst>
            </a:custGeom>
            <a:solidFill>
              <a:srgbClr val="DD4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315139" y="5936012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5">
                  <a:moveTo>
                    <a:pt x="0" y="410268"/>
                  </a:moveTo>
                  <a:lnTo>
                    <a:pt x="0" y="273512"/>
                  </a:lnTo>
                  <a:lnTo>
                    <a:pt x="473757" y="0"/>
                  </a:lnTo>
                  <a:lnTo>
                    <a:pt x="473757" y="136756"/>
                  </a:lnTo>
                  <a:lnTo>
                    <a:pt x="0" y="410268"/>
                  </a:lnTo>
                  <a:close/>
                </a:path>
              </a:pathLst>
            </a:custGeom>
            <a:solidFill>
              <a:srgbClr val="B41F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315139" y="6072768"/>
              <a:ext cx="948055" cy="547370"/>
            </a:xfrm>
            <a:custGeom>
              <a:avLst/>
              <a:gdLst/>
              <a:ahLst/>
              <a:cxnLst/>
              <a:rect l="l" t="t" r="r" b="b"/>
              <a:pathLst>
                <a:path w="948054" h="547370">
                  <a:moveTo>
                    <a:pt x="473757" y="547024"/>
                  </a:moveTo>
                  <a:lnTo>
                    <a:pt x="0" y="273512"/>
                  </a:lnTo>
                  <a:lnTo>
                    <a:pt x="473757" y="0"/>
                  </a:lnTo>
                  <a:lnTo>
                    <a:pt x="947480" y="273512"/>
                  </a:lnTo>
                  <a:lnTo>
                    <a:pt x="473757" y="547024"/>
                  </a:lnTo>
                  <a:close/>
                </a:path>
              </a:pathLst>
            </a:custGeom>
            <a:solidFill>
              <a:srgbClr val="DD4A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315139" y="6072768"/>
              <a:ext cx="474345" cy="547370"/>
            </a:xfrm>
            <a:custGeom>
              <a:avLst/>
              <a:gdLst/>
              <a:ahLst/>
              <a:cxnLst/>
              <a:rect l="l" t="t" r="r" b="b"/>
              <a:pathLst>
                <a:path w="474344" h="547370">
                  <a:moveTo>
                    <a:pt x="473757" y="547024"/>
                  </a:moveTo>
                  <a:lnTo>
                    <a:pt x="0" y="273512"/>
                  </a:lnTo>
                  <a:lnTo>
                    <a:pt x="473757" y="0"/>
                  </a:lnTo>
                  <a:lnTo>
                    <a:pt x="473757" y="547024"/>
                  </a:lnTo>
                  <a:close/>
                </a:path>
              </a:pathLst>
            </a:custGeom>
            <a:solidFill>
              <a:srgbClr val="CD3A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376823" y="2515180"/>
              <a:ext cx="1412240" cy="1802130"/>
            </a:xfrm>
            <a:custGeom>
              <a:avLst/>
              <a:gdLst/>
              <a:ahLst/>
              <a:cxnLst/>
              <a:rect l="l" t="t" r="r" b="b"/>
              <a:pathLst>
                <a:path w="1412239" h="1802129">
                  <a:moveTo>
                    <a:pt x="430449" y="1802037"/>
                  </a:moveTo>
                  <a:lnTo>
                    <a:pt x="0" y="1802037"/>
                  </a:lnTo>
                  <a:lnTo>
                    <a:pt x="802004" y="352467"/>
                  </a:lnTo>
                  <a:lnTo>
                    <a:pt x="1411902" y="0"/>
                  </a:lnTo>
                  <a:lnTo>
                    <a:pt x="1411902" y="1237966"/>
                  </a:lnTo>
                  <a:lnTo>
                    <a:pt x="430449" y="1802037"/>
                  </a:lnTo>
                  <a:close/>
                </a:path>
              </a:pathLst>
            </a:custGeom>
            <a:solidFill>
              <a:srgbClr val="A67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314969" y="2241392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4">
                  <a:moveTo>
                    <a:pt x="473757" y="410681"/>
                  </a:moveTo>
                  <a:lnTo>
                    <a:pt x="0" y="136893"/>
                  </a:lnTo>
                  <a:lnTo>
                    <a:pt x="0" y="0"/>
                  </a:lnTo>
                  <a:lnTo>
                    <a:pt x="473757" y="273787"/>
                  </a:lnTo>
                  <a:lnTo>
                    <a:pt x="473757" y="410681"/>
                  </a:lnTo>
                  <a:close/>
                </a:path>
              </a:pathLst>
            </a:custGeom>
            <a:solidFill>
              <a:srgbClr val="4E36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196538" y="2378286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473757" y="342234"/>
                  </a:moveTo>
                  <a:lnTo>
                    <a:pt x="0" y="68446"/>
                  </a:lnTo>
                  <a:lnTo>
                    <a:pt x="118430" y="0"/>
                  </a:lnTo>
                  <a:lnTo>
                    <a:pt x="592188" y="273787"/>
                  </a:lnTo>
                  <a:lnTo>
                    <a:pt x="473757" y="342234"/>
                  </a:lnTo>
                  <a:close/>
                </a:path>
              </a:pathLst>
            </a:custGeom>
            <a:solidFill>
              <a:srgbClr val="8159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196709" y="2446733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4">
                  <a:moveTo>
                    <a:pt x="473757" y="410681"/>
                  </a:moveTo>
                  <a:lnTo>
                    <a:pt x="0" y="136893"/>
                  </a:lnTo>
                  <a:lnTo>
                    <a:pt x="0" y="0"/>
                  </a:lnTo>
                  <a:lnTo>
                    <a:pt x="473757" y="273787"/>
                  </a:lnTo>
                  <a:lnTo>
                    <a:pt x="473757" y="410681"/>
                  </a:lnTo>
                  <a:close/>
                </a:path>
              </a:pathLst>
            </a:custGeom>
            <a:solidFill>
              <a:srgbClr val="4E36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078278" y="2583627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473757" y="342234"/>
                  </a:moveTo>
                  <a:lnTo>
                    <a:pt x="0" y="68446"/>
                  </a:lnTo>
                  <a:lnTo>
                    <a:pt x="118430" y="0"/>
                  </a:lnTo>
                  <a:lnTo>
                    <a:pt x="592188" y="273787"/>
                  </a:lnTo>
                  <a:lnTo>
                    <a:pt x="473757" y="342234"/>
                  </a:lnTo>
                  <a:close/>
                </a:path>
              </a:pathLst>
            </a:custGeom>
            <a:solidFill>
              <a:srgbClr val="8159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078449" y="2652074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4">
                  <a:moveTo>
                    <a:pt x="473757" y="410681"/>
                  </a:moveTo>
                  <a:lnTo>
                    <a:pt x="0" y="136893"/>
                  </a:lnTo>
                  <a:lnTo>
                    <a:pt x="0" y="0"/>
                  </a:lnTo>
                  <a:lnTo>
                    <a:pt x="473757" y="273787"/>
                  </a:lnTo>
                  <a:lnTo>
                    <a:pt x="473757" y="410681"/>
                  </a:lnTo>
                  <a:close/>
                </a:path>
              </a:pathLst>
            </a:custGeom>
            <a:solidFill>
              <a:srgbClr val="4E36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960018" y="2788968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473757" y="342234"/>
                  </a:moveTo>
                  <a:lnTo>
                    <a:pt x="0" y="68446"/>
                  </a:lnTo>
                  <a:lnTo>
                    <a:pt x="118430" y="0"/>
                  </a:lnTo>
                  <a:lnTo>
                    <a:pt x="592188" y="273787"/>
                  </a:lnTo>
                  <a:lnTo>
                    <a:pt x="473757" y="342234"/>
                  </a:lnTo>
                  <a:close/>
                </a:path>
              </a:pathLst>
            </a:custGeom>
            <a:solidFill>
              <a:srgbClr val="8159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960189" y="2857415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5">
                  <a:moveTo>
                    <a:pt x="473757" y="410681"/>
                  </a:moveTo>
                  <a:lnTo>
                    <a:pt x="0" y="136893"/>
                  </a:lnTo>
                  <a:lnTo>
                    <a:pt x="0" y="0"/>
                  </a:lnTo>
                  <a:lnTo>
                    <a:pt x="473757" y="273787"/>
                  </a:lnTo>
                  <a:lnTo>
                    <a:pt x="473757" y="410681"/>
                  </a:lnTo>
                  <a:close/>
                </a:path>
              </a:pathLst>
            </a:custGeom>
            <a:solidFill>
              <a:srgbClr val="4E36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841758" y="2994309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473757" y="342234"/>
                  </a:moveTo>
                  <a:lnTo>
                    <a:pt x="0" y="68446"/>
                  </a:lnTo>
                  <a:lnTo>
                    <a:pt x="118430" y="0"/>
                  </a:lnTo>
                  <a:lnTo>
                    <a:pt x="592188" y="273787"/>
                  </a:lnTo>
                  <a:lnTo>
                    <a:pt x="473757" y="342234"/>
                  </a:lnTo>
                  <a:close/>
                </a:path>
              </a:pathLst>
            </a:custGeom>
            <a:solidFill>
              <a:srgbClr val="8159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841930" y="3062756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5">
                  <a:moveTo>
                    <a:pt x="473757" y="410681"/>
                  </a:moveTo>
                  <a:lnTo>
                    <a:pt x="0" y="136893"/>
                  </a:lnTo>
                  <a:lnTo>
                    <a:pt x="0" y="0"/>
                  </a:lnTo>
                  <a:lnTo>
                    <a:pt x="473757" y="273787"/>
                  </a:lnTo>
                  <a:lnTo>
                    <a:pt x="473757" y="410681"/>
                  </a:lnTo>
                  <a:close/>
                </a:path>
              </a:pathLst>
            </a:custGeom>
            <a:solidFill>
              <a:srgbClr val="4E36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723499" y="3199650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473757" y="342234"/>
                  </a:moveTo>
                  <a:lnTo>
                    <a:pt x="0" y="68446"/>
                  </a:lnTo>
                  <a:lnTo>
                    <a:pt x="118430" y="0"/>
                  </a:lnTo>
                  <a:lnTo>
                    <a:pt x="592188" y="273787"/>
                  </a:lnTo>
                  <a:lnTo>
                    <a:pt x="473757" y="342234"/>
                  </a:lnTo>
                  <a:close/>
                </a:path>
              </a:pathLst>
            </a:custGeom>
            <a:solidFill>
              <a:srgbClr val="8159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723670" y="3268097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5">
                  <a:moveTo>
                    <a:pt x="473757" y="410681"/>
                  </a:moveTo>
                  <a:lnTo>
                    <a:pt x="0" y="136893"/>
                  </a:lnTo>
                  <a:lnTo>
                    <a:pt x="0" y="0"/>
                  </a:lnTo>
                  <a:lnTo>
                    <a:pt x="473757" y="273787"/>
                  </a:lnTo>
                  <a:lnTo>
                    <a:pt x="473757" y="410681"/>
                  </a:lnTo>
                  <a:close/>
                </a:path>
              </a:pathLst>
            </a:custGeom>
            <a:solidFill>
              <a:srgbClr val="4E36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605239" y="3404991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473757" y="342234"/>
                  </a:moveTo>
                  <a:lnTo>
                    <a:pt x="0" y="68446"/>
                  </a:lnTo>
                  <a:lnTo>
                    <a:pt x="118430" y="0"/>
                  </a:lnTo>
                  <a:lnTo>
                    <a:pt x="592188" y="273787"/>
                  </a:lnTo>
                  <a:lnTo>
                    <a:pt x="473757" y="342234"/>
                  </a:lnTo>
                  <a:close/>
                </a:path>
              </a:pathLst>
            </a:custGeom>
            <a:solidFill>
              <a:srgbClr val="8159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605410" y="3473438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5">
                  <a:moveTo>
                    <a:pt x="473757" y="410681"/>
                  </a:moveTo>
                  <a:lnTo>
                    <a:pt x="0" y="136893"/>
                  </a:lnTo>
                  <a:lnTo>
                    <a:pt x="0" y="0"/>
                  </a:lnTo>
                  <a:lnTo>
                    <a:pt x="473757" y="273787"/>
                  </a:lnTo>
                  <a:lnTo>
                    <a:pt x="473757" y="410681"/>
                  </a:lnTo>
                  <a:close/>
                </a:path>
              </a:pathLst>
            </a:custGeom>
            <a:solidFill>
              <a:srgbClr val="4E36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487013" y="3610332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473723" y="342234"/>
                  </a:moveTo>
                  <a:lnTo>
                    <a:pt x="0" y="68446"/>
                  </a:lnTo>
                  <a:lnTo>
                    <a:pt x="118396" y="0"/>
                  </a:lnTo>
                  <a:lnTo>
                    <a:pt x="592154" y="273787"/>
                  </a:lnTo>
                  <a:lnTo>
                    <a:pt x="473723" y="342234"/>
                  </a:lnTo>
                  <a:close/>
                </a:path>
              </a:pathLst>
            </a:custGeom>
            <a:solidFill>
              <a:srgbClr val="8159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487150" y="3678779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5">
                  <a:moveTo>
                    <a:pt x="473757" y="410681"/>
                  </a:moveTo>
                  <a:lnTo>
                    <a:pt x="0" y="136893"/>
                  </a:lnTo>
                  <a:lnTo>
                    <a:pt x="0" y="0"/>
                  </a:lnTo>
                  <a:lnTo>
                    <a:pt x="473757" y="273787"/>
                  </a:lnTo>
                  <a:lnTo>
                    <a:pt x="473757" y="410681"/>
                  </a:lnTo>
                  <a:close/>
                </a:path>
              </a:pathLst>
            </a:custGeom>
            <a:solidFill>
              <a:srgbClr val="4E36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368754" y="3815672"/>
              <a:ext cx="592455" cy="342265"/>
            </a:xfrm>
            <a:custGeom>
              <a:avLst/>
              <a:gdLst/>
              <a:ahLst/>
              <a:cxnLst/>
              <a:rect l="l" t="t" r="r" b="b"/>
              <a:pathLst>
                <a:path w="592455" h="342264">
                  <a:moveTo>
                    <a:pt x="473723" y="342234"/>
                  </a:moveTo>
                  <a:lnTo>
                    <a:pt x="0" y="68446"/>
                  </a:lnTo>
                  <a:lnTo>
                    <a:pt x="118396" y="0"/>
                  </a:lnTo>
                  <a:lnTo>
                    <a:pt x="592153" y="273787"/>
                  </a:lnTo>
                  <a:lnTo>
                    <a:pt x="473723" y="342234"/>
                  </a:lnTo>
                  <a:close/>
                </a:path>
              </a:pathLst>
            </a:custGeom>
            <a:solidFill>
              <a:srgbClr val="8159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368890" y="3884119"/>
              <a:ext cx="474345" cy="410845"/>
            </a:xfrm>
            <a:custGeom>
              <a:avLst/>
              <a:gdLst/>
              <a:ahLst/>
              <a:cxnLst/>
              <a:rect l="l" t="t" r="r" b="b"/>
              <a:pathLst>
                <a:path w="474344" h="410845">
                  <a:moveTo>
                    <a:pt x="473757" y="410681"/>
                  </a:moveTo>
                  <a:lnTo>
                    <a:pt x="0" y="136893"/>
                  </a:lnTo>
                  <a:lnTo>
                    <a:pt x="0" y="0"/>
                  </a:lnTo>
                  <a:lnTo>
                    <a:pt x="473757" y="273787"/>
                  </a:lnTo>
                  <a:lnTo>
                    <a:pt x="473757" y="410681"/>
                  </a:lnTo>
                  <a:close/>
                </a:path>
              </a:pathLst>
            </a:custGeom>
            <a:solidFill>
              <a:srgbClr val="4E36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895953" y="4021013"/>
              <a:ext cx="946785" cy="296545"/>
            </a:xfrm>
            <a:custGeom>
              <a:avLst/>
              <a:gdLst/>
              <a:ahLst/>
              <a:cxnLst/>
              <a:rect l="l" t="t" r="r" b="b"/>
              <a:pathLst>
                <a:path w="946785" h="296545">
                  <a:moveTo>
                    <a:pt x="907906" y="296203"/>
                  </a:moveTo>
                  <a:lnTo>
                    <a:pt x="37999" y="296203"/>
                  </a:lnTo>
                  <a:lnTo>
                    <a:pt x="0" y="274242"/>
                  </a:lnTo>
                  <a:lnTo>
                    <a:pt x="0" y="273333"/>
                  </a:lnTo>
                  <a:lnTo>
                    <a:pt x="472936" y="0"/>
                  </a:lnTo>
                  <a:lnTo>
                    <a:pt x="946694" y="273787"/>
                  </a:lnTo>
                  <a:lnTo>
                    <a:pt x="907906" y="296203"/>
                  </a:lnTo>
                  <a:close/>
                </a:path>
              </a:pathLst>
            </a:custGeom>
            <a:solidFill>
              <a:srgbClr val="8159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368890" y="4021013"/>
              <a:ext cx="474345" cy="296545"/>
            </a:xfrm>
            <a:custGeom>
              <a:avLst/>
              <a:gdLst/>
              <a:ahLst/>
              <a:cxnLst/>
              <a:rect l="l" t="t" r="r" b="b"/>
              <a:pathLst>
                <a:path w="474344" h="296545">
                  <a:moveTo>
                    <a:pt x="434969" y="296203"/>
                  </a:moveTo>
                  <a:lnTo>
                    <a:pt x="0" y="296203"/>
                  </a:lnTo>
                  <a:lnTo>
                    <a:pt x="0" y="0"/>
                  </a:lnTo>
                  <a:lnTo>
                    <a:pt x="473757" y="273787"/>
                  </a:lnTo>
                  <a:lnTo>
                    <a:pt x="434969" y="296203"/>
                  </a:lnTo>
                  <a:close/>
                </a:path>
              </a:pathLst>
            </a:custGeom>
            <a:solidFill>
              <a:srgbClr val="6545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895953" y="4295059"/>
              <a:ext cx="38735" cy="22225"/>
            </a:xfrm>
            <a:custGeom>
              <a:avLst/>
              <a:gdLst/>
              <a:ahLst/>
              <a:cxnLst/>
              <a:rect l="l" t="t" r="r" b="b"/>
              <a:pathLst>
                <a:path w="38734" h="22225">
                  <a:moveTo>
                    <a:pt x="38340" y="22157"/>
                  </a:moveTo>
                  <a:lnTo>
                    <a:pt x="0" y="22157"/>
                  </a:lnTo>
                  <a:lnTo>
                    <a:pt x="0" y="0"/>
                  </a:lnTo>
                  <a:lnTo>
                    <a:pt x="38340" y="22157"/>
                  </a:lnTo>
                  <a:close/>
                </a:path>
              </a:pathLst>
            </a:custGeom>
            <a:solidFill>
              <a:srgbClr val="A67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804030" y="4294801"/>
              <a:ext cx="39370" cy="22860"/>
            </a:xfrm>
            <a:custGeom>
              <a:avLst/>
              <a:gdLst/>
              <a:ahLst/>
              <a:cxnLst/>
              <a:rect l="l" t="t" r="r" b="b"/>
              <a:pathLst>
                <a:path w="39369" h="22860">
                  <a:moveTo>
                    <a:pt x="38788" y="22415"/>
                  </a:moveTo>
                  <a:lnTo>
                    <a:pt x="0" y="22415"/>
                  </a:lnTo>
                  <a:lnTo>
                    <a:pt x="38788" y="0"/>
                  </a:lnTo>
                  <a:lnTo>
                    <a:pt x="38788" y="22415"/>
                  </a:lnTo>
                  <a:close/>
                </a:path>
              </a:pathLst>
            </a:custGeom>
            <a:solidFill>
              <a:srgbClr val="4E36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815080" y="4683510"/>
              <a:ext cx="895985" cy="1022985"/>
            </a:xfrm>
            <a:custGeom>
              <a:avLst/>
              <a:gdLst/>
              <a:ahLst/>
              <a:cxnLst/>
              <a:rect l="l" t="t" r="r" b="b"/>
              <a:pathLst>
                <a:path w="895985" h="1022985">
                  <a:moveTo>
                    <a:pt x="447130" y="1022866"/>
                  </a:moveTo>
                  <a:lnTo>
                    <a:pt x="81480" y="920621"/>
                  </a:lnTo>
                  <a:lnTo>
                    <a:pt x="0" y="0"/>
                  </a:lnTo>
                  <a:lnTo>
                    <a:pt x="895367" y="0"/>
                  </a:lnTo>
                  <a:lnTo>
                    <a:pt x="813799" y="920480"/>
                  </a:lnTo>
                  <a:lnTo>
                    <a:pt x="447130" y="1022866"/>
                  </a:lnTo>
                  <a:close/>
                </a:path>
              </a:pathLst>
            </a:custGeom>
            <a:solidFill>
              <a:srgbClr val="E34D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262773" y="4758783"/>
              <a:ext cx="366395" cy="869950"/>
            </a:xfrm>
            <a:custGeom>
              <a:avLst/>
              <a:gdLst/>
              <a:ahLst/>
              <a:cxnLst/>
              <a:rect l="l" t="t" r="r" b="b"/>
              <a:pathLst>
                <a:path w="366395" h="869950">
                  <a:moveTo>
                    <a:pt x="0" y="869323"/>
                  </a:moveTo>
                  <a:lnTo>
                    <a:pt x="0" y="0"/>
                  </a:lnTo>
                  <a:lnTo>
                    <a:pt x="366001" y="10"/>
                  </a:lnTo>
                  <a:lnTo>
                    <a:pt x="296297" y="786604"/>
                  </a:lnTo>
                  <a:lnTo>
                    <a:pt x="0" y="869333"/>
                  </a:lnTo>
                  <a:close/>
                </a:path>
              </a:pathLst>
            </a:custGeom>
            <a:solidFill>
              <a:srgbClr val="F16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981697" y="4871679"/>
              <a:ext cx="281305" cy="341630"/>
            </a:xfrm>
            <a:custGeom>
              <a:avLst/>
              <a:gdLst/>
              <a:ahLst/>
              <a:cxnLst/>
              <a:rect l="l" t="t" r="r" b="b"/>
              <a:pathLst>
                <a:path w="281304" h="341629">
                  <a:moveTo>
                    <a:pt x="281075" y="341450"/>
                  </a:moveTo>
                  <a:lnTo>
                    <a:pt x="30233" y="341450"/>
                  </a:lnTo>
                  <a:lnTo>
                    <a:pt x="0" y="0"/>
                  </a:lnTo>
                  <a:lnTo>
                    <a:pt x="281075" y="0"/>
                  </a:lnTo>
                  <a:lnTo>
                    <a:pt x="281075" y="112921"/>
                  </a:lnTo>
                  <a:lnTo>
                    <a:pt x="122502" y="112921"/>
                  </a:lnTo>
                  <a:lnTo>
                    <a:pt x="132747" y="228564"/>
                  </a:lnTo>
                  <a:lnTo>
                    <a:pt x="281075" y="228564"/>
                  </a:lnTo>
                  <a:lnTo>
                    <a:pt x="281075" y="34145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6939" y="5269590"/>
              <a:ext cx="245833" cy="241504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2898381" y="4433328"/>
              <a:ext cx="348615" cy="172085"/>
            </a:xfrm>
            <a:custGeom>
              <a:avLst/>
              <a:gdLst/>
              <a:ahLst/>
              <a:cxnLst/>
              <a:rect l="l" t="t" r="r" b="b"/>
              <a:pathLst>
                <a:path w="348614" h="172085">
                  <a:moveTo>
                    <a:pt x="166039" y="0"/>
                  </a:moveTo>
                  <a:lnTo>
                    <a:pt x="109067" y="0"/>
                  </a:lnTo>
                  <a:lnTo>
                    <a:pt x="109067" y="56083"/>
                  </a:lnTo>
                  <a:lnTo>
                    <a:pt x="56959" y="56083"/>
                  </a:lnTo>
                  <a:lnTo>
                    <a:pt x="56959" y="0"/>
                  </a:lnTo>
                  <a:lnTo>
                    <a:pt x="0" y="0"/>
                  </a:lnTo>
                  <a:lnTo>
                    <a:pt x="0" y="56083"/>
                  </a:lnTo>
                  <a:lnTo>
                    <a:pt x="0" y="114719"/>
                  </a:lnTo>
                  <a:lnTo>
                    <a:pt x="0" y="172072"/>
                  </a:lnTo>
                  <a:lnTo>
                    <a:pt x="56959" y="172072"/>
                  </a:lnTo>
                  <a:lnTo>
                    <a:pt x="56959" y="114719"/>
                  </a:lnTo>
                  <a:lnTo>
                    <a:pt x="109080" y="114719"/>
                  </a:lnTo>
                  <a:lnTo>
                    <a:pt x="109080" y="172072"/>
                  </a:lnTo>
                  <a:lnTo>
                    <a:pt x="166039" y="172072"/>
                  </a:lnTo>
                  <a:lnTo>
                    <a:pt x="166039" y="114719"/>
                  </a:lnTo>
                  <a:lnTo>
                    <a:pt x="166039" y="56083"/>
                  </a:lnTo>
                  <a:lnTo>
                    <a:pt x="166039" y="0"/>
                  </a:lnTo>
                  <a:close/>
                </a:path>
                <a:path w="348614" h="172085">
                  <a:moveTo>
                    <a:pt x="348094" y="0"/>
                  </a:moveTo>
                  <a:lnTo>
                    <a:pt x="190804" y="0"/>
                  </a:lnTo>
                  <a:lnTo>
                    <a:pt x="190804" y="57353"/>
                  </a:lnTo>
                  <a:lnTo>
                    <a:pt x="240957" y="57353"/>
                  </a:lnTo>
                  <a:lnTo>
                    <a:pt x="240957" y="172072"/>
                  </a:lnTo>
                  <a:lnTo>
                    <a:pt x="297903" y="172072"/>
                  </a:lnTo>
                  <a:lnTo>
                    <a:pt x="297903" y="57353"/>
                  </a:lnTo>
                  <a:lnTo>
                    <a:pt x="348094" y="57353"/>
                  </a:lnTo>
                  <a:lnTo>
                    <a:pt x="3480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1442" y="4433323"/>
              <a:ext cx="191845" cy="171672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3262376" y="4433328"/>
              <a:ext cx="366395" cy="1078230"/>
            </a:xfrm>
            <a:custGeom>
              <a:avLst/>
              <a:gdLst/>
              <a:ahLst/>
              <a:cxnLst/>
              <a:rect l="l" t="t" r="r" b="b"/>
              <a:pathLst>
                <a:path w="366395" h="1078229">
                  <a:moveTo>
                    <a:pt x="260565" y="666927"/>
                  </a:moveTo>
                  <a:lnTo>
                    <a:pt x="0" y="666927"/>
                  </a:lnTo>
                  <a:lnTo>
                    <a:pt x="0" y="779805"/>
                  </a:lnTo>
                  <a:lnTo>
                    <a:pt x="138049" y="779805"/>
                  </a:lnTo>
                  <a:lnTo>
                    <a:pt x="125018" y="926249"/>
                  </a:lnTo>
                  <a:lnTo>
                    <a:pt x="0" y="960259"/>
                  </a:lnTo>
                  <a:lnTo>
                    <a:pt x="0" y="1077696"/>
                  </a:lnTo>
                  <a:lnTo>
                    <a:pt x="229793" y="1013574"/>
                  </a:lnTo>
                  <a:lnTo>
                    <a:pt x="257835" y="697217"/>
                  </a:lnTo>
                  <a:lnTo>
                    <a:pt x="260565" y="666927"/>
                  </a:lnTo>
                  <a:close/>
                </a:path>
                <a:path w="366395" h="1078229">
                  <a:moveTo>
                    <a:pt x="275793" y="438467"/>
                  </a:moveTo>
                  <a:lnTo>
                    <a:pt x="0" y="438467"/>
                  </a:lnTo>
                  <a:lnTo>
                    <a:pt x="0" y="550633"/>
                  </a:lnTo>
                  <a:lnTo>
                    <a:pt x="0" y="551916"/>
                  </a:lnTo>
                  <a:lnTo>
                    <a:pt x="270751" y="551916"/>
                  </a:lnTo>
                  <a:lnTo>
                    <a:pt x="270751" y="550633"/>
                  </a:lnTo>
                  <a:lnTo>
                    <a:pt x="275793" y="550633"/>
                  </a:lnTo>
                  <a:lnTo>
                    <a:pt x="275793" y="438467"/>
                  </a:lnTo>
                  <a:close/>
                </a:path>
                <a:path w="366395" h="1078229">
                  <a:moveTo>
                    <a:pt x="366356" y="114719"/>
                  </a:moveTo>
                  <a:lnTo>
                    <a:pt x="286232" y="114719"/>
                  </a:lnTo>
                  <a:lnTo>
                    <a:pt x="286232" y="0"/>
                  </a:lnTo>
                  <a:lnTo>
                    <a:pt x="229260" y="0"/>
                  </a:lnTo>
                  <a:lnTo>
                    <a:pt x="229260" y="114719"/>
                  </a:lnTo>
                  <a:lnTo>
                    <a:pt x="229260" y="172072"/>
                  </a:lnTo>
                  <a:lnTo>
                    <a:pt x="366356" y="172072"/>
                  </a:lnTo>
                  <a:lnTo>
                    <a:pt x="366356" y="1147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21786" y="2687874"/>
              <a:ext cx="914400" cy="1038225"/>
            </a:xfrm>
            <a:custGeom>
              <a:avLst/>
              <a:gdLst/>
              <a:ahLst/>
              <a:cxnLst/>
              <a:rect l="l" t="t" r="r" b="b"/>
              <a:pathLst>
                <a:path w="914400" h="1038225">
                  <a:moveTo>
                    <a:pt x="456644" y="1038222"/>
                  </a:moveTo>
                  <a:lnTo>
                    <a:pt x="83213" y="934445"/>
                  </a:lnTo>
                  <a:lnTo>
                    <a:pt x="0" y="14"/>
                  </a:lnTo>
                  <a:lnTo>
                    <a:pt x="914399" y="0"/>
                  </a:lnTo>
                  <a:lnTo>
                    <a:pt x="831132" y="934287"/>
                  </a:lnTo>
                  <a:lnTo>
                    <a:pt x="456662" y="1038208"/>
                  </a:lnTo>
                  <a:close/>
                </a:path>
              </a:pathLst>
            </a:custGeom>
            <a:solidFill>
              <a:srgbClr val="254D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879004" y="2764275"/>
              <a:ext cx="374015" cy="882650"/>
            </a:xfrm>
            <a:custGeom>
              <a:avLst/>
              <a:gdLst/>
              <a:ahLst/>
              <a:cxnLst/>
              <a:rect l="l" t="t" r="r" b="b"/>
              <a:pathLst>
                <a:path w="374015" h="882650">
                  <a:moveTo>
                    <a:pt x="0" y="882362"/>
                  </a:moveTo>
                  <a:lnTo>
                    <a:pt x="0" y="0"/>
                  </a:lnTo>
                  <a:lnTo>
                    <a:pt x="373789" y="10"/>
                  </a:lnTo>
                  <a:lnTo>
                    <a:pt x="302601" y="798392"/>
                  </a:lnTo>
                  <a:lnTo>
                    <a:pt x="0" y="882362"/>
                  </a:lnTo>
                  <a:close/>
                </a:path>
              </a:pathLst>
            </a:custGeom>
            <a:solidFill>
              <a:srgbClr val="2965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591947" y="2878873"/>
              <a:ext cx="287655" cy="346710"/>
            </a:xfrm>
            <a:custGeom>
              <a:avLst/>
              <a:gdLst/>
              <a:ahLst/>
              <a:cxnLst/>
              <a:rect l="l" t="t" r="r" b="b"/>
              <a:pathLst>
                <a:path w="287655" h="346710">
                  <a:moveTo>
                    <a:pt x="287045" y="231990"/>
                  </a:moveTo>
                  <a:lnTo>
                    <a:pt x="20612" y="231990"/>
                  </a:lnTo>
                  <a:lnTo>
                    <a:pt x="30873" y="346570"/>
                  </a:lnTo>
                  <a:lnTo>
                    <a:pt x="287045" y="346570"/>
                  </a:lnTo>
                  <a:lnTo>
                    <a:pt x="287045" y="231990"/>
                  </a:lnTo>
                  <a:close/>
                </a:path>
                <a:path w="287655" h="346710">
                  <a:moveTo>
                    <a:pt x="287045" y="0"/>
                  </a:moveTo>
                  <a:lnTo>
                    <a:pt x="0" y="0"/>
                  </a:lnTo>
                  <a:lnTo>
                    <a:pt x="10401" y="114617"/>
                  </a:lnTo>
                  <a:lnTo>
                    <a:pt x="287045" y="114617"/>
                  </a:lnTo>
                  <a:lnTo>
                    <a:pt x="287045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940" y="3282744"/>
              <a:ext cx="251063" cy="245126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636993" y="2433941"/>
              <a:ext cx="528955" cy="1094105"/>
            </a:xfrm>
            <a:custGeom>
              <a:avLst/>
              <a:gdLst/>
              <a:ahLst/>
              <a:cxnLst/>
              <a:rect l="l" t="t" r="r" b="b"/>
              <a:pathLst>
                <a:path w="528955" h="1094104">
                  <a:moveTo>
                    <a:pt x="138645" y="0"/>
                  </a:moveTo>
                  <a:lnTo>
                    <a:pt x="0" y="0"/>
                  </a:lnTo>
                  <a:lnTo>
                    <a:pt x="0" y="58445"/>
                  </a:lnTo>
                  <a:lnTo>
                    <a:pt x="0" y="115633"/>
                  </a:lnTo>
                  <a:lnTo>
                    <a:pt x="0" y="174078"/>
                  </a:lnTo>
                  <a:lnTo>
                    <a:pt x="138645" y="174078"/>
                  </a:lnTo>
                  <a:lnTo>
                    <a:pt x="138645" y="115633"/>
                  </a:lnTo>
                  <a:lnTo>
                    <a:pt x="57975" y="115633"/>
                  </a:lnTo>
                  <a:lnTo>
                    <a:pt x="57975" y="58445"/>
                  </a:lnTo>
                  <a:lnTo>
                    <a:pt x="138645" y="58445"/>
                  </a:lnTo>
                  <a:lnTo>
                    <a:pt x="138645" y="0"/>
                  </a:lnTo>
                  <a:close/>
                </a:path>
                <a:path w="528955" h="1094104">
                  <a:moveTo>
                    <a:pt x="305015" y="0"/>
                  </a:moveTo>
                  <a:lnTo>
                    <a:pt x="166370" y="0"/>
                  </a:lnTo>
                  <a:lnTo>
                    <a:pt x="166370" y="50825"/>
                  </a:lnTo>
                  <a:lnTo>
                    <a:pt x="166370" y="60998"/>
                  </a:lnTo>
                  <a:lnTo>
                    <a:pt x="166370" y="113093"/>
                  </a:lnTo>
                  <a:lnTo>
                    <a:pt x="247053" y="113093"/>
                  </a:lnTo>
                  <a:lnTo>
                    <a:pt x="247053" y="123253"/>
                  </a:lnTo>
                  <a:lnTo>
                    <a:pt x="166370" y="123253"/>
                  </a:lnTo>
                  <a:lnTo>
                    <a:pt x="166370" y="176631"/>
                  </a:lnTo>
                  <a:lnTo>
                    <a:pt x="305015" y="176631"/>
                  </a:lnTo>
                  <a:lnTo>
                    <a:pt x="305015" y="123253"/>
                  </a:lnTo>
                  <a:lnTo>
                    <a:pt x="305015" y="113093"/>
                  </a:lnTo>
                  <a:lnTo>
                    <a:pt x="305015" y="60998"/>
                  </a:lnTo>
                  <a:lnTo>
                    <a:pt x="224370" y="60998"/>
                  </a:lnTo>
                  <a:lnTo>
                    <a:pt x="224370" y="50825"/>
                  </a:lnTo>
                  <a:lnTo>
                    <a:pt x="305015" y="50825"/>
                  </a:lnTo>
                  <a:lnTo>
                    <a:pt x="305015" y="0"/>
                  </a:lnTo>
                  <a:close/>
                </a:path>
                <a:path w="528955" h="1094104">
                  <a:moveTo>
                    <a:pt x="471411" y="0"/>
                  </a:moveTo>
                  <a:lnTo>
                    <a:pt x="332765" y="0"/>
                  </a:lnTo>
                  <a:lnTo>
                    <a:pt x="332765" y="50825"/>
                  </a:lnTo>
                  <a:lnTo>
                    <a:pt x="332765" y="60998"/>
                  </a:lnTo>
                  <a:lnTo>
                    <a:pt x="332765" y="113093"/>
                  </a:lnTo>
                  <a:lnTo>
                    <a:pt x="413410" y="113093"/>
                  </a:lnTo>
                  <a:lnTo>
                    <a:pt x="413410" y="123253"/>
                  </a:lnTo>
                  <a:lnTo>
                    <a:pt x="332765" y="123253"/>
                  </a:lnTo>
                  <a:lnTo>
                    <a:pt x="332765" y="176631"/>
                  </a:lnTo>
                  <a:lnTo>
                    <a:pt x="471411" y="176631"/>
                  </a:lnTo>
                  <a:lnTo>
                    <a:pt x="471411" y="123253"/>
                  </a:lnTo>
                  <a:lnTo>
                    <a:pt x="471411" y="113093"/>
                  </a:lnTo>
                  <a:lnTo>
                    <a:pt x="471411" y="60998"/>
                  </a:lnTo>
                  <a:lnTo>
                    <a:pt x="390728" y="60998"/>
                  </a:lnTo>
                  <a:lnTo>
                    <a:pt x="390728" y="50825"/>
                  </a:lnTo>
                  <a:lnTo>
                    <a:pt x="471411" y="50825"/>
                  </a:lnTo>
                  <a:lnTo>
                    <a:pt x="471411" y="0"/>
                  </a:lnTo>
                  <a:close/>
                </a:path>
                <a:path w="528955" h="1094104">
                  <a:moveTo>
                    <a:pt x="528370" y="444931"/>
                  </a:moveTo>
                  <a:lnTo>
                    <a:pt x="241604" y="444931"/>
                  </a:lnTo>
                  <a:lnTo>
                    <a:pt x="241604" y="559549"/>
                  </a:lnTo>
                  <a:lnTo>
                    <a:pt x="402907" y="559549"/>
                  </a:lnTo>
                  <a:lnTo>
                    <a:pt x="392518" y="676922"/>
                  </a:lnTo>
                  <a:lnTo>
                    <a:pt x="241604" y="676922"/>
                  </a:lnTo>
                  <a:lnTo>
                    <a:pt x="241604" y="791502"/>
                  </a:lnTo>
                  <a:lnTo>
                    <a:pt x="382587" y="791502"/>
                  </a:lnTo>
                  <a:lnTo>
                    <a:pt x="369290" y="940130"/>
                  </a:lnTo>
                  <a:lnTo>
                    <a:pt x="241604" y="974661"/>
                  </a:lnTo>
                  <a:lnTo>
                    <a:pt x="241604" y="1093863"/>
                  </a:lnTo>
                  <a:lnTo>
                    <a:pt x="476288" y="1028763"/>
                  </a:lnTo>
                  <a:lnTo>
                    <a:pt x="504926" y="707669"/>
                  </a:lnTo>
                  <a:lnTo>
                    <a:pt x="507720" y="676922"/>
                  </a:lnTo>
                  <a:lnTo>
                    <a:pt x="528370" y="4449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5010" y="205775"/>
              <a:ext cx="2257424" cy="202882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7095" y="3607728"/>
              <a:ext cx="364375" cy="66001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38096" y="5686758"/>
              <a:ext cx="364375" cy="66001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77268" y="1673510"/>
              <a:ext cx="253461" cy="25347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2361476" y="1568665"/>
              <a:ext cx="542290" cy="1066800"/>
            </a:xfrm>
            <a:custGeom>
              <a:avLst/>
              <a:gdLst/>
              <a:ahLst/>
              <a:cxnLst/>
              <a:rect l="l" t="t" r="r" b="b"/>
              <a:pathLst>
                <a:path w="542289" h="1066800">
                  <a:moveTo>
                    <a:pt x="473151" y="231584"/>
                  </a:moveTo>
                  <a:lnTo>
                    <a:pt x="465353" y="193001"/>
                  </a:lnTo>
                  <a:lnTo>
                    <a:pt x="465353" y="231584"/>
                  </a:lnTo>
                  <a:lnTo>
                    <a:pt x="462851" y="256349"/>
                  </a:lnTo>
                  <a:lnTo>
                    <a:pt x="444373" y="300266"/>
                  </a:lnTo>
                  <a:lnTo>
                    <a:pt x="411200" y="333451"/>
                  </a:lnTo>
                  <a:lnTo>
                    <a:pt x="367284" y="351942"/>
                  </a:lnTo>
                  <a:lnTo>
                    <a:pt x="342519" y="354431"/>
                  </a:lnTo>
                  <a:lnTo>
                    <a:pt x="317754" y="351942"/>
                  </a:lnTo>
                  <a:lnTo>
                    <a:pt x="273837" y="333451"/>
                  </a:lnTo>
                  <a:lnTo>
                    <a:pt x="240652" y="300266"/>
                  </a:lnTo>
                  <a:lnTo>
                    <a:pt x="222173" y="256349"/>
                  </a:lnTo>
                  <a:lnTo>
                    <a:pt x="219684" y="231584"/>
                  </a:lnTo>
                  <a:lnTo>
                    <a:pt x="222173" y="206832"/>
                  </a:lnTo>
                  <a:lnTo>
                    <a:pt x="240652" y="162915"/>
                  </a:lnTo>
                  <a:lnTo>
                    <a:pt x="273837" y="129730"/>
                  </a:lnTo>
                  <a:lnTo>
                    <a:pt x="317754" y="111239"/>
                  </a:lnTo>
                  <a:lnTo>
                    <a:pt x="342519" y="108750"/>
                  </a:lnTo>
                  <a:lnTo>
                    <a:pt x="367284" y="111239"/>
                  </a:lnTo>
                  <a:lnTo>
                    <a:pt x="411200" y="129730"/>
                  </a:lnTo>
                  <a:lnTo>
                    <a:pt x="444373" y="162915"/>
                  </a:lnTo>
                  <a:lnTo>
                    <a:pt x="462851" y="206832"/>
                  </a:lnTo>
                  <a:lnTo>
                    <a:pt x="465353" y="231584"/>
                  </a:lnTo>
                  <a:lnTo>
                    <a:pt x="465353" y="193001"/>
                  </a:lnTo>
                  <a:lnTo>
                    <a:pt x="462876" y="180733"/>
                  </a:lnTo>
                  <a:lnTo>
                    <a:pt x="434886" y="139217"/>
                  </a:lnTo>
                  <a:lnTo>
                    <a:pt x="393369" y="111213"/>
                  </a:lnTo>
                  <a:lnTo>
                    <a:pt x="381139" y="108750"/>
                  </a:lnTo>
                  <a:lnTo>
                    <a:pt x="342519" y="100952"/>
                  </a:lnTo>
                  <a:lnTo>
                    <a:pt x="291668" y="111213"/>
                  </a:lnTo>
                  <a:lnTo>
                    <a:pt x="250139" y="139217"/>
                  </a:lnTo>
                  <a:lnTo>
                    <a:pt x="222148" y="180733"/>
                  </a:lnTo>
                  <a:lnTo>
                    <a:pt x="211886" y="231584"/>
                  </a:lnTo>
                  <a:lnTo>
                    <a:pt x="222148" y="282435"/>
                  </a:lnTo>
                  <a:lnTo>
                    <a:pt x="250139" y="323964"/>
                  </a:lnTo>
                  <a:lnTo>
                    <a:pt x="291668" y="351955"/>
                  </a:lnTo>
                  <a:lnTo>
                    <a:pt x="342519" y="362229"/>
                  </a:lnTo>
                  <a:lnTo>
                    <a:pt x="393369" y="351955"/>
                  </a:lnTo>
                  <a:lnTo>
                    <a:pt x="434886" y="323964"/>
                  </a:lnTo>
                  <a:lnTo>
                    <a:pt x="462876" y="282435"/>
                  </a:lnTo>
                  <a:lnTo>
                    <a:pt x="473151" y="231584"/>
                  </a:lnTo>
                  <a:close/>
                </a:path>
                <a:path w="542289" h="1066800">
                  <a:moveTo>
                    <a:pt x="542163" y="612140"/>
                  </a:moveTo>
                  <a:lnTo>
                    <a:pt x="542061" y="601980"/>
                  </a:lnTo>
                  <a:lnTo>
                    <a:pt x="541820" y="599440"/>
                  </a:lnTo>
                  <a:lnTo>
                    <a:pt x="528878" y="562610"/>
                  </a:lnTo>
                  <a:lnTo>
                    <a:pt x="517131" y="548716"/>
                  </a:lnTo>
                  <a:lnTo>
                    <a:pt x="363791" y="394970"/>
                  </a:lnTo>
                  <a:lnTo>
                    <a:pt x="361276" y="392455"/>
                  </a:lnTo>
                  <a:lnTo>
                    <a:pt x="326402" y="369570"/>
                  </a:lnTo>
                  <a:lnTo>
                    <a:pt x="319786" y="368477"/>
                  </a:lnTo>
                  <a:lnTo>
                    <a:pt x="319887" y="368300"/>
                  </a:lnTo>
                  <a:lnTo>
                    <a:pt x="317080" y="367030"/>
                  </a:lnTo>
                  <a:lnTo>
                    <a:pt x="314083" y="365760"/>
                  </a:lnTo>
                  <a:lnTo>
                    <a:pt x="214985" y="327660"/>
                  </a:lnTo>
                  <a:lnTo>
                    <a:pt x="205498" y="324002"/>
                  </a:lnTo>
                  <a:lnTo>
                    <a:pt x="205498" y="323850"/>
                  </a:lnTo>
                  <a:lnTo>
                    <a:pt x="213004" y="60960"/>
                  </a:lnTo>
                  <a:lnTo>
                    <a:pt x="212902" y="58420"/>
                  </a:lnTo>
                  <a:lnTo>
                    <a:pt x="198348" y="17780"/>
                  </a:lnTo>
                  <a:lnTo>
                    <a:pt x="161861" y="0"/>
                  </a:lnTo>
                  <a:lnTo>
                    <a:pt x="149974" y="0"/>
                  </a:lnTo>
                  <a:lnTo>
                    <a:pt x="116878" y="25400"/>
                  </a:lnTo>
                  <a:lnTo>
                    <a:pt x="98666" y="361950"/>
                  </a:lnTo>
                  <a:lnTo>
                    <a:pt x="98793" y="375920"/>
                  </a:lnTo>
                  <a:lnTo>
                    <a:pt x="99263" y="388620"/>
                  </a:lnTo>
                  <a:lnTo>
                    <a:pt x="100012" y="398780"/>
                  </a:lnTo>
                  <a:lnTo>
                    <a:pt x="100761" y="405130"/>
                  </a:lnTo>
                  <a:lnTo>
                    <a:pt x="101269" y="405130"/>
                  </a:lnTo>
                  <a:lnTo>
                    <a:pt x="104622" y="405130"/>
                  </a:lnTo>
                  <a:lnTo>
                    <a:pt x="104749" y="406158"/>
                  </a:lnTo>
                  <a:lnTo>
                    <a:pt x="104203" y="406158"/>
                  </a:lnTo>
                  <a:lnTo>
                    <a:pt x="100888" y="406158"/>
                  </a:lnTo>
                  <a:lnTo>
                    <a:pt x="5257" y="661670"/>
                  </a:lnTo>
                  <a:lnTo>
                    <a:pt x="0" y="690880"/>
                  </a:lnTo>
                  <a:lnTo>
                    <a:pt x="0" y="694690"/>
                  </a:lnTo>
                  <a:lnTo>
                    <a:pt x="266" y="698500"/>
                  </a:lnTo>
                  <a:lnTo>
                    <a:pt x="711" y="701954"/>
                  </a:lnTo>
                  <a:lnTo>
                    <a:pt x="736" y="701040"/>
                  </a:lnTo>
                  <a:lnTo>
                    <a:pt x="762" y="702310"/>
                  </a:lnTo>
                  <a:lnTo>
                    <a:pt x="711" y="701954"/>
                  </a:lnTo>
                  <a:lnTo>
                    <a:pt x="698" y="1007110"/>
                  </a:lnTo>
                  <a:lnTo>
                    <a:pt x="1752" y="1018540"/>
                  </a:lnTo>
                  <a:lnTo>
                    <a:pt x="23787" y="1056640"/>
                  </a:lnTo>
                  <a:lnTo>
                    <a:pt x="53555" y="1066800"/>
                  </a:lnTo>
                  <a:lnTo>
                    <a:pt x="64325" y="1065530"/>
                  </a:lnTo>
                  <a:lnTo>
                    <a:pt x="74320" y="1061720"/>
                  </a:lnTo>
                  <a:lnTo>
                    <a:pt x="78828" y="1059180"/>
                  </a:lnTo>
                  <a:lnTo>
                    <a:pt x="83337" y="1056640"/>
                  </a:lnTo>
                  <a:lnTo>
                    <a:pt x="105359" y="1018540"/>
                  </a:lnTo>
                  <a:lnTo>
                    <a:pt x="106413" y="1007110"/>
                  </a:lnTo>
                  <a:lnTo>
                    <a:pt x="106413" y="781050"/>
                  </a:lnTo>
                  <a:lnTo>
                    <a:pt x="150126" y="797560"/>
                  </a:lnTo>
                  <a:lnTo>
                    <a:pt x="151053" y="798042"/>
                  </a:lnTo>
                  <a:lnTo>
                    <a:pt x="266903" y="1031240"/>
                  </a:lnTo>
                  <a:lnTo>
                    <a:pt x="276847" y="1046480"/>
                  </a:lnTo>
                  <a:lnTo>
                    <a:pt x="289623" y="1057910"/>
                  </a:lnTo>
                  <a:lnTo>
                    <a:pt x="304304" y="1064260"/>
                  </a:lnTo>
                  <a:lnTo>
                    <a:pt x="319963" y="1066800"/>
                  </a:lnTo>
                  <a:lnTo>
                    <a:pt x="327164" y="1066800"/>
                  </a:lnTo>
                  <a:lnTo>
                    <a:pt x="357657" y="1047750"/>
                  </a:lnTo>
                  <a:lnTo>
                    <a:pt x="361569" y="1042670"/>
                  </a:lnTo>
                  <a:lnTo>
                    <a:pt x="364642" y="1036320"/>
                  </a:lnTo>
                  <a:lnTo>
                    <a:pt x="366864" y="1028700"/>
                  </a:lnTo>
                  <a:lnTo>
                    <a:pt x="368211" y="1021080"/>
                  </a:lnTo>
                  <a:lnTo>
                    <a:pt x="368655" y="1014730"/>
                  </a:lnTo>
                  <a:lnTo>
                    <a:pt x="368223" y="1007110"/>
                  </a:lnTo>
                  <a:lnTo>
                    <a:pt x="366915" y="999490"/>
                  </a:lnTo>
                  <a:lnTo>
                    <a:pt x="364705" y="991870"/>
                  </a:lnTo>
                  <a:lnTo>
                    <a:pt x="361569" y="984250"/>
                  </a:lnTo>
                  <a:lnTo>
                    <a:pt x="243039" y="745490"/>
                  </a:lnTo>
                  <a:lnTo>
                    <a:pt x="341007" y="483870"/>
                  </a:lnTo>
                  <a:lnTo>
                    <a:pt x="412521" y="558800"/>
                  </a:lnTo>
                  <a:lnTo>
                    <a:pt x="370090" y="557530"/>
                  </a:lnTo>
                  <a:lnTo>
                    <a:pt x="359486" y="557530"/>
                  </a:lnTo>
                  <a:lnTo>
                    <a:pt x="325831" y="581660"/>
                  </a:lnTo>
                  <a:lnTo>
                    <a:pt x="321779" y="598170"/>
                  </a:lnTo>
                  <a:lnTo>
                    <a:pt x="322732" y="607060"/>
                  </a:lnTo>
                  <a:lnTo>
                    <a:pt x="350100" y="636270"/>
                  </a:lnTo>
                  <a:lnTo>
                    <a:pt x="526516" y="643890"/>
                  </a:lnTo>
                  <a:lnTo>
                    <a:pt x="528675" y="643890"/>
                  </a:lnTo>
                  <a:lnTo>
                    <a:pt x="530085" y="642620"/>
                  </a:lnTo>
                  <a:lnTo>
                    <a:pt x="533323" y="641350"/>
                  </a:lnTo>
                  <a:lnTo>
                    <a:pt x="541591" y="618490"/>
                  </a:lnTo>
                  <a:lnTo>
                    <a:pt x="542163" y="6121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>
            <a:spLocks noGrp="1"/>
          </p:cNvSpPr>
          <p:nvPr>
            <p:ph type="title"/>
          </p:nvPr>
        </p:nvSpPr>
        <p:spPr>
          <a:xfrm>
            <a:off x="4044655" y="2162836"/>
            <a:ext cx="7566025" cy="2191385"/>
          </a:xfrm>
          <a:prstGeom prst="rect"/>
        </p:spPr>
        <p:txBody>
          <a:bodyPr wrap="square" lIns="0" tIns="88265" rIns="0" bIns="0" rtlCol="0" vert="horz">
            <a:spAutoFit/>
          </a:bodyPr>
          <a:lstStyle/>
          <a:p>
            <a:pPr algn="just" marL="12700" marR="5080">
              <a:lnSpc>
                <a:spcPts val="5520"/>
              </a:lnSpc>
              <a:spcBef>
                <a:spcPts val="695"/>
              </a:spcBef>
            </a:pPr>
            <a:r>
              <a:rPr dirty="0" sz="5000" spc="409" b="0">
                <a:latin typeface="Arial MT"/>
                <a:cs typeface="Arial MT"/>
              </a:rPr>
              <a:t>MAKE </a:t>
            </a:r>
            <a:r>
              <a:rPr dirty="0" sz="5000" spc="-5" b="0">
                <a:latin typeface="Arial MT"/>
                <a:cs typeface="Arial MT"/>
              </a:rPr>
              <a:t>SURE </a:t>
            </a:r>
            <a:r>
              <a:rPr dirty="0" sz="5000" spc="165" b="0">
                <a:latin typeface="Arial MT"/>
                <a:cs typeface="Arial MT"/>
              </a:rPr>
              <a:t>YOU </a:t>
            </a:r>
            <a:r>
              <a:rPr dirty="0" sz="5000" spc="200" b="0">
                <a:latin typeface="Arial MT"/>
                <a:cs typeface="Arial MT"/>
              </a:rPr>
              <a:t>ARE </a:t>
            </a:r>
            <a:r>
              <a:rPr dirty="0" sz="5000" spc="204" b="0">
                <a:latin typeface="Arial MT"/>
                <a:cs typeface="Arial MT"/>
              </a:rPr>
              <a:t> </a:t>
            </a:r>
            <a:r>
              <a:rPr dirty="0" sz="5000" spc="330" b="0">
                <a:latin typeface="Arial MT"/>
                <a:cs typeface="Arial MT"/>
              </a:rPr>
              <a:t>COMFORTABLE </a:t>
            </a:r>
            <a:r>
              <a:rPr dirty="0" sz="5000" spc="495" b="0">
                <a:latin typeface="Arial MT"/>
                <a:cs typeface="Arial MT"/>
              </a:rPr>
              <a:t>WITH </a:t>
            </a:r>
            <a:r>
              <a:rPr dirty="0" sz="5000" spc="-1375" b="0">
                <a:latin typeface="Arial MT"/>
                <a:cs typeface="Arial MT"/>
              </a:rPr>
              <a:t> </a:t>
            </a:r>
            <a:r>
              <a:rPr dirty="0" sz="5000" spc="445"/>
              <a:t>BASIC</a:t>
            </a:r>
            <a:r>
              <a:rPr dirty="0" sz="5000" spc="1135"/>
              <a:t> </a:t>
            </a:r>
            <a:r>
              <a:rPr dirty="0" sz="5000" spc="275"/>
              <a:t>HTML</a:t>
            </a:r>
            <a:r>
              <a:rPr dirty="0" sz="5000" spc="1135"/>
              <a:t> </a:t>
            </a:r>
            <a:r>
              <a:rPr dirty="0" sz="5000" spc="-114"/>
              <a:t>&amp;</a:t>
            </a:r>
            <a:r>
              <a:rPr dirty="0" sz="5000" spc="1135"/>
              <a:t> </a:t>
            </a:r>
            <a:r>
              <a:rPr dirty="0" sz="5000" spc="215"/>
              <a:t>CSS!</a:t>
            </a:r>
            <a:endParaRPr sz="5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099" y="133712"/>
            <a:ext cx="6464935" cy="21717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baseline="-2570" sz="21075" spc="532">
                <a:solidFill>
                  <a:srgbClr val="F6DE1D"/>
                </a:solidFill>
              </a:rPr>
              <a:t>D</a:t>
            </a:r>
            <a:r>
              <a:rPr dirty="0" sz="7450" spc="355" b="0">
                <a:latin typeface="Arial MT"/>
                <a:cs typeface="Arial MT"/>
              </a:rPr>
              <a:t>OCUMENT</a:t>
            </a:r>
            <a:endParaRPr sz="74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3099" y="2018539"/>
            <a:ext cx="4618355" cy="4250055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12700" marR="5080">
              <a:lnSpc>
                <a:spcPts val="16360"/>
              </a:lnSpc>
              <a:spcBef>
                <a:spcPts val="890"/>
              </a:spcBef>
            </a:pPr>
            <a:r>
              <a:rPr dirty="0" baseline="-5140" sz="21075" spc="922" b="1">
                <a:solidFill>
                  <a:srgbClr val="F6DE1D"/>
                </a:solidFill>
                <a:latin typeface="Arial"/>
                <a:cs typeface="Arial"/>
              </a:rPr>
              <a:t>O</a:t>
            </a:r>
            <a:r>
              <a:rPr dirty="0" sz="7450" spc="360">
                <a:solidFill>
                  <a:srgbClr val="EFF1F4"/>
                </a:solidFill>
                <a:latin typeface="Arial MT"/>
                <a:cs typeface="Arial MT"/>
              </a:rPr>
              <a:t>B</a:t>
            </a:r>
            <a:r>
              <a:rPr dirty="0" sz="7450" spc="725">
                <a:solidFill>
                  <a:srgbClr val="EFF1F4"/>
                </a:solidFill>
                <a:latin typeface="Arial MT"/>
                <a:cs typeface="Arial MT"/>
              </a:rPr>
              <a:t>J</a:t>
            </a:r>
            <a:r>
              <a:rPr dirty="0" sz="7450" spc="-20">
                <a:solidFill>
                  <a:srgbClr val="EFF1F4"/>
                </a:solidFill>
                <a:latin typeface="Arial MT"/>
                <a:cs typeface="Arial MT"/>
              </a:rPr>
              <a:t>E</a:t>
            </a:r>
            <a:r>
              <a:rPr dirty="0" sz="7450" spc="590">
                <a:solidFill>
                  <a:srgbClr val="EFF1F4"/>
                </a:solidFill>
                <a:latin typeface="Arial MT"/>
                <a:cs typeface="Arial MT"/>
              </a:rPr>
              <a:t>C</a:t>
            </a:r>
            <a:r>
              <a:rPr dirty="0" sz="7450" spc="-425">
                <a:solidFill>
                  <a:srgbClr val="EFF1F4"/>
                </a:solidFill>
                <a:latin typeface="Arial MT"/>
                <a:cs typeface="Arial MT"/>
              </a:rPr>
              <a:t>T  </a:t>
            </a:r>
            <a:r>
              <a:rPr dirty="0" baseline="-1581" sz="21075" spc="562" b="1">
                <a:solidFill>
                  <a:srgbClr val="F6DE1D"/>
                </a:solidFill>
                <a:latin typeface="Arial"/>
                <a:cs typeface="Arial"/>
              </a:rPr>
              <a:t>M</a:t>
            </a:r>
            <a:r>
              <a:rPr dirty="0" baseline="-1581" sz="21075" spc="-3734" b="1">
                <a:solidFill>
                  <a:srgbClr val="F6DE1D"/>
                </a:solidFill>
                <a:latin typeface="Arial"/>
                <a:cs typeface="Arial"/>
              </a:rPr>
              <a:t> </a:t>
            </a:r>
            <a:r>
              <a:rPr dirty="0" sz="7450" spc="780">
                <a:solidFill>
                  <a:srgbClr val="EFF1F4"/>
                </a:solidFill>
                <a:latin typeface="Arial MT"/>
                <a:cs typeface="Arial MT"/>
              </a:rPr>
              <a:t>O</a:t>
            </a:r>
            <a:r>
              <a:rPr dirty="0" sz="7450" spc="530">
                <a:solidFill>
                  <a:srgbClr val="EFF1F4"/>
                </a:solidFill>
                <a:latin typeface="Arial MT"/>
                <a:cs typeface="Arial MT"/>
              </a:rPr>
              <a:t>D</a:t>
            </a:r>
            <a:r>
              <a:rPr dirty="0" sz="7450" spc="-20">
                <a:solidFill>
                  <a:srgbClr val="EFF1F4"/>
                </a:solidFill>
                <a:latin typeface="Arial MT"/>
                <a:cs typeface="Arial MT"/>
              </a:rPr>
              <a:t>E</a:t>
            </a:r>
            <a:r>
              <a:rPr dirty="0" sz="7450" spc="-325">
                <a:solidFill>
                  <a:srgbClr val="EFF1F4"/>
                </a:solidFill>
                <a:latin typeface="Arial MT"/>
                <a:cs typeface="Arial MT"/>
              </a:rPr>
              <a:t>L</a:t>
            </a:r>
            <a:endParaRPr sz="745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57928" y="1564164"/>
            <a:ext cx="5076825" cy="4258945"/>
            <a:chOff x="6857928" y="1564164"/>
            <a:chExt cx="5076825" cy="4258945"/>
          </a:xfrm>
        </p:grpSpPr>
        <p:sp>
          <p:nvSpPr>
            <p:cNvPr id="5" name="object 5"/>
            <p:cNvSpPr/>
            <p:nvPr/>
          </p:nvSpPr>
          <p:spPr>
            <a:xfrm>
              <a:off x="8194595" y="1564164"/>
              <a:ext cx="3740150" cy="3740150"/>
            </a:xfrm>
            <a:custGeom>
              <a:avLst/>
              <a:gdLst/>
              <a:ahLst/>
              <a:cxnLst/>
              <a:rect l="l" t="t" r="r" b="b"/>
              <a:pathLst>
                <a:path w="3740150" h="3740150">
                  <a:moveTo>
                    <a:pt x="3623678" y="3739741"/>
                  </a:moveTo>
                  <a:lnTo>
                    <a:pt x="116223" y="3739741"/>
                  </a:lnTo>
                  <a:lnTo>
                    <a:pt x="70976" y="3730595"/>
                  </a:lnTo>
                  <a:lnTo>
                    <a:pt x="34033" y="3705663"/>
                  </a:lnTo>
                  <a:lnTo>
                    <a:pt x="9130" y="3668697"/>
                  </a:lnTo>
                  <a:lnTo>
                    <a:pt x="0" y="3623453"/>
                  </a:lnTo>
                  <a:lnTo>
                    <a:pt x="0" y="116159"/>
                  </a:lnTo>
                  <a:lnTo>
                    <a:pt x="9130" y="70921"/>
                  </a:lnTo>
                  <a:lnTo>
                    <a:pt x="34033" y="34001"/>
                  </a:lnTo>
                  <a:lnTo>
                    <a:pt x="70976" y="9120"/>
                  </a:lnTo>
                  <a:lnTo>
                    <a:pt x="116223" y="0"/>
                  </a:lnTo>
                  <a:lnTo>
                    <a:pt x="3623678" y="0"/>
                  </a:lnTo>
                  <a:lnTo>
                    <a:pt x="3668829" y="9120"/>
                  </a:lnTo>
                  <a:lnTo>
                    <a:pt x="3705747" y="34001"/>
                  </a:lnTo>
                  <a:lnTo>
                    <a:pt x="3730662" y="70921"/>
                  </a:lnTo>
                  <a:lnTo>
                    <a:pt x="3739805" y="116159"/>
                  </a:lnTo>
                  <a:lnTo>
                    <a:pt x="3739805" y="3623453"/>
                  </a:lnTo>
                  <a:lnTo>
                    <a:pt x="3730662" y="3668697"/>
                  </a:lnTo>
                  <a:lnTo>
                    <a:pt x="3705747" y="3705662"/>
                  </a:lnTo>
                  <a:lnTo>
                    <a:pt x="3668829" y="3730595"/>
                  </a:lnTo>
                  <a:lnTo>
                    <a:pt x="3623678" y="3739741"/>
                  </a:lnTo>
                  <a:close/>
                </a:path>
              </a:pathLst>
            </a:custGeom>
            <a:solidFill>
              <a:srgbClr val="DADA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194595" y="1564164"/>
              <a:ext cx="3740150" cy="342265"/>
            </a:xfrm>
            <a:custGeom>
              <a:avLst/>
              <a:gdLst/>
              <a:ahLst/>
              <a:cxnLst/>
              <a:rect l="l" t="t" r="r" b="b"/>
              <a:pathLst>
                <a:path w="3740150" h="342264">
                  <a:moveTo>
                    <a:pt x="3739869" y="341979"/>
                  </a:moveTo>
                  <a:lnTo>
                    <a:pt x="0" y="341979"/>
                  </a:lnTo>
                  <a:lnTo>
                    <a:pt x="0" y="116159"/>
                  </a:lnTo>
                  <a:lnTo>
                    <a:pt x="9130" y="70921"/>
                  </a:lnTo>
                  <a:lnTo>
                    <a:pt x="34033" y="34001"/>
                  </a:lnTo>
                  <a:lnTo>
                    <a:pt x="70976" y="9120"/>
                  </a:lnTo>
                  <a:lnTo>
                    <a:pt x="116223" y="0"/>
                  </a:lnTo>
                  <a:lnTo>
                    <a:pt x="3623678" y="0"/>
                  </a:lnTo>
                  <a:lnTo>
                    <a:pt x="3668829" y="9120"/>
                  </a:lnTo>
                  <a:lnTo>
                    <a:pt x="3705747" y="34001"/>
                  </a:lnTo>
                  <a:lnTo>
                    <a:pt x="3730662" y="70921"/>
                  </a:lnTo>
                  <a:lnTo>
                    <a:pt x="3739805" y="116159"/>
                  </a:lnTo>
                  <a:lnTo>
                    <a:pt x="3739805" y="341979"/>
                  </a:lnTo>
                  <a:close/>
                </a:path>
              </a:pathLst>
            </a:custGeom>
            <a:solidFill>
              <a:srgbClr val="3A546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993" y="1652176"/>
              <a:ext cx="165987" cy="1659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6191" y="1652176"/>
              <a:ext cx="165987" cy="1659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2388" y="1652176"/>
              <a:ext cx="165987" cy="16598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639224" y="4209706"/>
              <a:ext cx="1916430" cy="146050"/>
            </a:xfrm>
            <a:custGeom>
              <a:avLst/>
              <a:gdLst/>
              <a:ahLst/>
              <a:cxnLst/>
              <a:rect l="l" t="t" r="r" b="b"/>
              <a:pathLst>
                <a:path w="1916429" h="146050">
                  <a:moveTo>
                    <a:pt x="925766" y="111633"/>
                  </a:moveTo>
                  <a:lnTo>
                    <a:pt x="0" y="111633"/>
                  </a:lnTo>
                  <a:lnTo>
                    <a:pt x="0" y="145884"/>
                  </a:lnTo>
                  <a:lnTo>
                    <a:pt x="925766" y="145884"/>
                  </a:lnTo>
                  <a:lnTo>
                    <a:pt x="925766" y="111633"/>
                  </a:lnTo>
                  <a:close/>
                </a:path>
                <a:path w="1916429" h="146050">
                  <a:moveTo>
                    <a:pt x="1915909" y="0"/>
                  </a:moveTo>
                  <a:lnTo>
                    <a:pt x="0" y="0"/>
                  </a:lnTo>
                  <a:lnTo>
                    <a:pt x="0" y="34264"/>
                  </a:lnTo>
                  <a:lnTo>
                    <a:pt x="1915909" y="34264"/>
                  </a:lnTo>
                  <a:lnTo>
                    <a:pt x="1915909" y="0"/>
                  </a:lnTo>
                  <a:close/>
                </a:path>
              </a:pathLst>
            </a:custGeom>
            <a:solidFill>
              <a:srgbClr val="BCB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634324" y="4322133"/>
              <a:ext cx="921385" cy="811530"/>
            </a:xfrm>
            <a:custGeom>
              <a:avLst/>
              <a:gdLst/>
              <a:ahLst/>
              <a:cxnLst/>
              <a:rect l="l" t="t" r="r" b="b"/>
              <a:pathLst>
                <a:path w="921384" h="811529">
                  <a:moveTo>
                    <a:pt x="920813" y="811280"/>
                  </a:moveTo>
                  <a:lnTo>
                    <a:pt x="0" y="811280"/>
                  </a:lnTo>
                  <a:lnTo>
                    <a:pt x="0" y="0"/>
                  </a:lnTo>
                  <a:lnTo>
                    <a:pt x="920813" y="0"/>
                  </a:lnTo>
                  <a:lnTo>
                    <a:pt x="920813" y="811280"/>
                  </a:lnTo>
                  <a:close/>
                </a:path>
              </a:pathLst>
            </a:custGeom>
            <a:solidFill>
              <a:srgbClr val="41BE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639224" y="3162312"/>
              <a:ext cx="1916430" cy="1970405"/>
            </a:xfrm>
            <a:custGeom>
              <a:avLst/>
              <a:gdLst/>
              <a:ahLst/>
              <a:cxnLst/>
              <a:rect l="l" t="t" r="r" b="b"/>
              <a:pathLst>
                <a:path w="1916429" h="1970404">
                  <a:moveTo>
                    <a:pt x="22656" y="1377924"/>
                  </a:moveTo>
                  <a:lnTo>
                    <a:pt x="0" y="1377924"/>
                  </a:lnTo>
                  <a:lnTo>
                    <a:pt x="0" y="1412189"/>
                  </a:lnTo>
                  <a:lnTo>
                    <a:pt x="22656" y="1412189"/>
                  </a:lnTo>
                  <a:lnTo>
                    <a:pt x="22656" y="1377924"/>
                  </a:lnTo>
                  <a:close/>
                </a:path>
                <a:path w="1916429" h="1970404">
                  <a:moveTo>
                    <a:pt x="315061" y="1266304"/>
                  </a:moveTo>
                  <a:lnTo>
                    <a:pt x="0" y="1266304"/>
                  </a:lnTo>
                  <a:lnTo>
                    <a:pt x="0" y="1300568"/>
                  </a:lnTo>
                  <a:lnTo>
                    <a:pt x="315061" y="1300568"/>
                  </a:lnTo>
                  <a:lnTo>
                    <a:pt x="315061" y="1266304"/>
                  </a:lnTo>
                  <a:close/>
                </a:path>
                <a:path w="1916429" h="1970404">
                  <a:moveTo>
                    <a:pt x="925766" y="1935886"/>
                  </a:moveTo>
                  <a:lnTo>
                    <a:pt x="0" y="1935886"/>
                  </a:lnTo>
                  <a:lnTo>
                    <a:pt x="0" y="1970303"/>
                  </a:lnTo>
                  <a:lnTo>
                    <a:pt x="925766" y="1970303"/>
                  </a:lnTo>
                  <a:lnTo>
                    <a:pt x="925766" y="1935886"/>
                  </a:lnTo>
                  <a:close/>
                </a:path>
                <a:path w="1916429" h="1970404">
                  <a:moveTo>
                    <a:pt x="925766" y="1824418"/>
                  </a:moveTo>
                  <a:lnTo>
                    <a:pt x="0" y="1824418"/>
                  </a:lnTo>
                  <a:lnTo>
                    <a:pt x="0" y="1858683"/>
                  </a:lnTo>
                  <a:lnTo>
                    <a:pt x="925766" y="1858683"/>
                  </a:lnTo>
                  <a:lnTo>
                    <a:pt x="925766" y="1824418"/>
                  </a:lnTo>
                  <a:close/>
                </a:path>
                <a:path w="1916429" h="1970404">
                  <a:moveTo>
                    <a:pt x="925766" y="1601177"/>
                  </a:moveTo>
                  <a:lnTo>
                    <a:pt x="59969" y="1601177"/>
                  </a:lnTo>
                  <a:lnTo>
                    <a:pt x="59969" y="1635429"/>
                  </a:lnTo>
                  <a:lnTo>
                    <a:pt x="925766" y="1635429"/>
                  </a:lnTo>
                  <a:lnTo>
                    <a:pt x="925766" y="1601177"/>
                  </a:lnTo>
                  <a:close/>
                </a:path>
                <a:path w="1916429" h="1970404">
                  <a:moveTo>
                    <a:pt x="925766" y="1489544"/>
                  </a:moveTo>
                  <a:lnTo>
                    <a:pt x="0" y="1489544"/>
                  </a:lnTo>
                  <a:lnTo>
                    <a:pt x="0" y="1523809"/>
                  </a:lnTo>
                  <a:lnTo>
                    <a:pt x="925766" y="1523809"/>
                  </a:lnTo>
                  <a:lnTo>
                    <a:pt x="925766" y="1489544"/>
                  </a:lnTo>
                  <a:close/>
                </a:path>
                <a:path w="1916429" h="1970404">
                  <a:moveTo>
                    <a:pt x="925766" y="1377924"/>
                  </a:moveTo>
                  <a:lnTo>
                    <a:pt x="164515" y="1377924"/>
                  </a:lnTo>
                  <a:lnTo>
                    <a:pt x="164515" y="1412189"/>
                  </a:lnTo>
                  <a:lnTo>
                    <a:pt x="925766" y="1412189"/>
                  </a:lnTo>
                  <a:lnTo>
                    <a:pt x="925766" y="1377924"/>
                  </a:lnTo>
                  <a:close/>
                </a:path>
                <a:path w="1916429" h="1970404">
                  <a:moveTo>
                    <a:pt x="925766" y="1266304"/>
                  </a:moveTo>
                  <a:lnTo>
                    <a:pt x="448398" y="1266304"/>
                  </a:lnTo>
                  <a:lnTo>
                    <a:pt x="448398" y="1300568"/>
                  </a:lnTo>
                  <a:lnTo>
                    <a:pt x="925766" y="1300568"/>
                  </a:lnTo>
                  <a:lnTo>
                    <a:pt x="925766" y="1266304"/>
                  </a:lnTo>
                  <a:close/>
                </a:path>
                <a:path w="1916429" h="1970404">
                  <a:moveTo>
                    <a:pt x="925766" y="111633"/>
                  </a:moveTo>
                  <a:lnTo>
                    <a:pt x="0" y="111633"/>
                  </a:lnTo>
                  <a:lnTo>
                    <a:pt x="0" y="145884"/>
                  </a:lnTo>
                  <a:lnTo>
                    <a:pt x="925766" y="145884"/>
                  </a:lnTo>
                  <a:lnTo>
                    <a:pt x="925766" y="111633"/>
                  </a:lnTo>
                  <a:close/>
                </a:path>
                <a:path w="1916429" h="1970404">
                  <a:moveTo>
                    <a:pt x="1915909" y="0"/>
                  </a:moveTo>
                  <a:lnTo>
                    <a:pt x="0" y="0"/>
                  </a:lnTo>
                  <a:lnTo>
                    <a:pt x="0" y="34264"/>
                  </a:lnTo>
                  <a:lnTo>
                    <a:pt x="1915909" y="34264"/>
                  </a:lnTo>
                  <a:lnTo>
                    <a:pt x="1915909" y="0"/>
                  </a:lnTo>
                  <a:close/>
                </a:path>
              </a:pathLst>
            </a:custGeom>
            <a:solidFill>
              <a:srgbClr val="BCB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634324" y="3273934"/>
              <a:ext cx="921385" cy="811530"/>
            </a:xfrm>
            <a:custGeom>
              <a:avLst/>
              <a:gdLst/>
              <a:ahLst/>
              <a:cxnLst/>
              <a:rect l="l" t="t" r="r" b="b"/>
              <a:pathLst>
                <a:path w="921384" h="811529">
                  <a:moveTo>
                    <a:pt x="920813" y="811281"/>
                  </a:moveTo>
                  <a:lnTo>
                    <a:pt x="0" y="811281"/>
                  </a:lnTo>
                  <a:lnTo>
                    <a:pt x="0" y="0"/>
                  </a:lnTo>
                  <a:lnTo>
                    <a:pt x="920813" y="0"/>
                  </a:lnTo>
                  <a:lnTo>
                    <a:pt x="920813" y="811281"/>
                  </a:lnTo>
                  <a:close/>
                </a:path>
              </a:pathLst>
            </a:custGeom>
            <a:solidFill>
              <a:srgbClr val="41BE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573948" y="2114917"/>
              <a:ext cx="2981325" cy="1970405"/>
            </a:xfrm>
            <a:custGeom>
              <a:avLst/>
              <a:gdLst/>
              <a:ahLst/>
              <a:cxnLst/>
              <a:rect l="l" t="t" r="r" b="b"/>
              <a:pathLst>
                <a:path w="2981325" h="1970404">
                  <a:moveTo>
                    <a:pt x="1087932" y="1377924"/>
                  </a:moveTo>
                  <a:lnTo>
                    <a:pt x="1065276" y="1377924"/>
                  </a:lnTo>
                  <a:lnTo>
                    <a:pt x="1065276" y="1412189"/>
                  </a:lnTo>
                  <a:lnTo>
                    <a:pt x="1087932" y="1412189"/>
                  </a:lnTo>
                  <a:lnTo>
                    <a:pt x="1087932" y="1377924"/>
                  </a:lnTo>
                  <a:close/>
                </a:path>
                <a:path w="2981325" h="1970404">
                  <a:moveTo>
                    <a:pt x="1380337" y="1266304"/>
                  </a:moveTo>
                  <a:lnTo>
                    <a:pt x="1065276" y="1266304"/>
                  </a:lnTo>
                  <a:lnTo>
                    <a:pt x="1065276" y="1300556"/>
                  </a:lnTo>
                  <a:lnTo>
                    <a:pt x="1380337" y="1300556"/>
                  </a:lnTo>
                  <a:lnTo>
                    <a:pt x="1380337" y="1266304"/>
                  </a:lnTo>
                  <a:close/>
                </a:path>
                <a:path w="2981325" h="1970404">
                  <a:moveTo>
                    <a:pt x="1991042" y="1935886"/>
                  </a:moveTo>
                  <a:lnTo>
                    <a:pt x="1065276" y="1935886"/>
                  </a:lnTo>
                  <a:lnTo>
                    <a:pt x="1065276" y="1970303"/>
                  </a:lnTo>
                  <a:lnTo>
                    <a:pt x="1991042" y="1970303"/>
                  </a:lnTo>
                  <a:lnTo>
                    <a:pt x="1991042" y="1935886"/>
                  </a:lnTo>
                  <a:close/>
                </a:path>
                <a:path w="2981325" h="1970404">
                  <a:moveTo>
                    <a:pt x="1991042" y="1824418"/>
                  </a:moveTo>
                  <a:lnTo>
                    <a:pt x="1065276" y="1824418"/>
                  </a:lnTo>
                  <a:lnTo>
                    <a:pt x="1065276" y="1858683"/>
                  </a:lnTo>
                  <a:lnTo>
                    <a:pt x="1991042" y="1858683"/>
                  </a:lnTo>
                  <a:lnTo>
                    <a:pt x="1991042" y="1824418"/>
                  </a:lnTo>
                  <a:close/>
                </a:path>
                <a:path w="2981325" h="1970404">
                  <a:moveTo>
                    <a:pt x="1991042" y="1601177"/>
                  </a:moveTo>
                  <a:lnTo>
                    <a:pt x="1125245" y="1601177"/>
                  </a:lnTo>
                  <a:lnTo>
                    <a:pt x="1125245" y="1635429"/>
                  </a:lnTo>
                  <a:lnTo>
                    <a:pt x="1991042" y="1635429"/>
                  </a:lnTo>
                  <a:lnTo>
                    <a:pt x="1991042" y="1601177"/>
                  </a:lnTo>
                  <a:close/>
                </a:path>
                <a:path w="2981325" h="1970404">
                  <a:moveTo>
                    <a:pt x="1991042" y="1489544"/>
                  </a:moveTo>
                  <a:lnTo>
                    <a:pt x="1065276" y="1489544"/>
                  </a:lnTo>
                  <a:lnTo>
                    <a:pt x="1065276" y="1523809"/>
                  </a:lnTo>
                  <a:lnTo>
                    <a:pt x="1991042" y="1523809"/>
                  </a:lnTo>
                  <a:lnTo>
                    <a:pt x="1991042" y="1489544"/>
                  </a:lnTo>
                  <a:close/>
                </a:path>
                <a:path w="2981325" h="1970404">
                  <a:moveTo>
                    <a:pt x="1991042" y="1377924"/>
                  </a:moveTo>
                  <a:lnTo>
                    <a:pt x="1229791" y="1377924"/>
                  </a:lnTo>
                  <a:lnTo>
                    <a:pt x="1229791" y="1412189"/>
                  </a:lnTo>
                  <a:lnTo>
                    <a:pt x="1991042" y="1412189"/>
                  </a:lnTo>
                  <a:lnTo>
                    <a:pt x="1991042" y="1377924"/>
                  </a:lnTo>
                  <a:close/>
                </a:path>
                <a:path w="2981325" h="1970404">
                  <a:moveTo>
                    <a:pt x="1991042" y="1266304"/>
                  </a:moveTo>
                  <a:lnTo>
                    <a:pt x="1513674" y="1266304"/>
                  </a:lnTo>
                  <a:lnTo>
                    <a:pt x="1513674" y="1300556"/>
                  </a:lnTo>
                  <a:lnTo>
                    <a:pt x="1991042" y="1300556"/>
                  </a:lnTo>
                  <a:lnTo>
                    <a:pt x="1991042" y="1266304"/>
                  </a:lnTo>
                  <a:close/>
                </a:path>
                <a:path w="2981325" h="1970404">
                  <a:moveTo>
                    <a:pt x="1991042" y="111467"/>
                  </a:moveTo>
                  <a:lnTo>
                    <a:pt x="0" y="111467"/>
                  </a:lnTo>
                  <a:lnTo>
                    <a:pt x="0" y="145884"/>
                  </a:lnTo>
                  <a:lnTo>
                    <a:pt x="1991042" y="145884"/>
                  </a:lnTo>
                  <a:lnTo>
                    <a:pt x="1991042" y="111467"/>
                  </a:lnTo>
                  <a:close/>
                </a:path>
                <a:path w="2981325" h="1970404">
                  <a:moveTo>
                    <a:pt x="2981185" y="0"/>
                  </a:moveTo>
                  <a:lnTo>
                    <a:pt x="0" y="0"/>
                  </a:lnTo>
                  <a:lnTo>
                    <a:pt x="0" y="34264"/>
                  </a:lnTo>
                  <a:lnTo>
                    <a:pt x="2981185" y="34264"/>
                  </a:lnTo>
                  <a:lnTo>
                    <a:pt x="2981185" y="0"/>
                  </a:lnTo>
                  <a:close/>
                </a:path>
              </a:pathLst>
            </a:custGeom>
            <a:solidFill>
              <a:srgbClr val="BCB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634324" y="2226378"/>
              <a:ext cx="921385" cy="811530"/>
            </a:xfrm>
            <a:custGeom>
              <a:avLst/>
              <a:gdLst/>
              <a:ahLst/>
              <a:cxnLst/>
              <a:rect l="l" t="t" r="r" b="b"/>
              <a:pathLst>
                <a:path w="921384" h="811530">
                  <a:moveTo>
                    <a:pt x="920813" y="811441"/>
                  </a:moveTo>
                  <a:lnTo>
                    <a:pt x="0" y="811441"/>
                  </a:lnTo>
                  <a:lnTo>
                    <a:pt x="0" y="0"/>
                  </a:lnTo>
                  <a:lnTo>
                    <a:pt x="920813" y="0"/>
                  </a:lnTo>
                  <a:lnTo>
                    <a:pt x="920813" y="811441"/>
                  </a:lnTo>
                  <a:close/>
                </a:path>
              </a:pathLst>
            </a:custGeom>
            <a:solidFill>
              <a:srgbClr val="41BE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573948" y="2333827"/>
              <a:ext cx="1991360" cy="704215"/>
            </a:xfrm>
            <a:custGeom>
              <a:avLst/>
              <a:gdLst/>
              <a:ahLst/>
              <a:cxnLst/>
              <a:rect l="l" t="t" r="r" b="b"/>
              <a:pathLst>
                <a:path w="1991359" h="704214">
                  <a:moveTo>
                    <a:pt x="336804" y="446328"/>
                  </a:moveTo>
                  <a:lnTo>
                    <a:pt x="0" y="446328"/>
                  </a:lnTo>
                  <a:lnTo>
                    <a:pt x="0" y="480745"/>
                  </a:lnTo>
                  <a:lnTo>
                    <a:pt x="336804" y="480745"/>
                  </a:lnTo>
                  <a:lnTo>
                    <a:pt x="336804" y="446328"/>
                  </a:lnTo>
                  <a:close/>
                </a:path>
                <a:path w="1991359" h="704214">
                  <a:moveTo>
                    <a:pt x="477215" y="111620"/>
                  </a:moveTo>
                  <a:lnTo>
                    <a:pt x="0" y="111620"/>
                  </a:lnTo>
                  <a:lnTo>
                    <a:pt x="0" y="145884"/>
                  </a:lnTo>
                  <a:lnTo>
                    <a:pt x="477215" y="145884"/>
                  </a:lnTo>
                  <a:lnTo>
                    <a:pt x="477215" y="111620"/>
                  </a:lnTo>
                  <a:close/>
                </a:path>
                <a:path w="1991359" h="704214">
                  <a:moveTo>
                    <a:pt x="821258" y="0"/>
                  </a:moveTo>
                  <a:lnTo>
                    <a:pt x="0" y="0"/>
                  </a:lnTo>
                  <a:lnTo>
                    <a:pt x="0" y="34251"/>
                  </a:lnTo>
                  <a:lnTo>
                    <a:pt x="821258" y="34251"/>
                  </a:lnTo>
                  <a:lnTo>
                    <a:pt x="821258" y="0"/>
                  </a:lnTo>
                  <a:close/>
                </a:path>
                <a:path w="1991359" h="704214">
                  <a:moveTo>
                    <a:pt x="956043" y="334873"/>
                  </a:moveTo>
                  <a:lnTo>
                    <a:pt x="0" y="334873"/>
                  </a:lnTo>
                  <a:lnTo>
                    <a:pt x="0" y="369125"/>
                  </a:lnTo>
                  <a:lnTo>
                    <a:pt x="956043" y="369125"/>
                  </a:lnTo>
                  <a:lnTo>
                    <a:pt x="956043" y="334873"/>
                  </a:lnTo>
                  <a:close/>
                </a:path>
                <a:path w="1991359" h="704214">
                  <a:moveTo>
                    <a:pt x="1087932" y="111620"/>
                  </a:moveTo>
                  <a:lnTo>
                    <a:pt x="610552" y="111620"/>
                  </a:lnTo>
                  <a:lnTo>
                    <a:pt x="610552" y="145884"/>
                  </a:lnTo>
                  <a:lnTo>
                    <a:pt x="1087932" y="145884"/>
                  </a:lnTo>
                  <a:lnTo>
                    <a:pt x="1087932" y="111620"/>
                  </a:lnTo>
                  <a:close/>
                </a:path>
                <a:path w="1991359" h="704214">
                  <a:moveTo>
                    <a:pt x="1380337" y="0"/>
                  </a:moveTo>
                  <a:lnTo>
                    <a:pt x="902957" y="0"/>
                  </a:lnTo>
                  <a:lnTo>
                    <a:pt x="902957" y="34251"/>
                  </a:lnTo>
                  <a:lnTo>
                    <a:pt x="1380337" y="34251"/>
                  </a:lnTo>
                  <a:lnTo>
                    <a:pt x="1380337" y="0"/>
                  </a:lnTo>
                  <a:close/>
                </a:path>
                <a:path w="1991359" h="704214">
                  <a:moveTo>
                    <a:pt x="1991042" y="669582"/>
                  </a:moveTo>
                  <a:lnTo>
                    <a:pt x="0" y="669582"/>
                  </a:lnTo>
                  <a:lnTo>
                    <a:pt x="0" y="703999"/>
                  </a:lnTo>
                  <a:lnTo>
                    <a:pt x="1991042" y="703999"/>
                  </a:lnTo>
                  <a:lnTo>
                    <a:pt x="1991042" y="669582"/>
                  </a:lnTo>
                  <a:close/>
                </a:path>
                <a:path w="1991359" h="704214">
                  <a:moveTo>
                    <a:pt x="1991042" y="557949"/>
                  </a:moveTo>
                  <a:lnTo>
                    <a:pt x="0" y="557949"/>
                  </a:lnTo>
                  <a:lnTo>
                    <a:pt x="0" y="592378"/>
                  </a:lnTo>
                  <a:lnTo>
                    <a:pt x="1991042" y="592378"/>
                  </a:lnTo>
                  <a:lnTo>
                    <a:pt x="1991042" y="557949"/>
                  </a:lnTo>
                  <a:close/>
                </a:path>
                <a:path w="1991359" h="704214">
                  <a:moveTo>
                    <a:pt x="1991042" y="334873"/>
                  </a:moveTo>
                  <a:lnTo>
                    <a:pt x="1125245" y="334873"/>
                  </a:lnTo>
                  <a:lnTo>
                    <a:pt x="1125245" y="369125"/>
                  </a:lnTo>
                  <a:lnTo>
                    <a:pt x="1991042" y="369125"/>
                  </a:lnTo>
                  <a:lnTo>
                    <a:pt x="1991042" y="334873"/>
                  </a:lnTo>
                  <a:close/>
                </a:path>
                <a:path w="1991359" h="704214">
                  <a:moveTo>
                    <a:pt x="1991042" y="223240"/>
                  </a:moveTo>
                  <a:lnTo>
                    <a:pt x="0" y="223240"/>
                  </a:lnTo>
                  <a:lnTo>
                    <a:pt x="0" y="257505"/>
                  </a:lnTo>
                  <a:lnTo>
                    <a:pt x="1991042" y="257505"/>
                  </a:lnTo>
                  <a:lnTo>
                    <a:pt x="1991042" y="223240"/>
                  </a:lnTo>
                  <a:close/>
                </a:path>
                <a:path w="1991359" h="704214">
                  <a:moveTo>
                    <a:pt x="1991042" y="111620"/>
                  </a:moveTo>
                  <a:lnTo>
                    <a:pt x="1229791" y="111620"/>
                  </a:lnTo>
                  <a:lnTo>
                    <a:pt x="1229791" y="145884"/>
                  </a:lnTo>
                  <a:lnTo>
                    <a:pt x="1991042" y="145884"/>
                  </a:lnTo>
                  <a:lnTo>
                    <a:pt x="1991042" y="111620"/>
                  </a:lnTo>
                  <a:close/>
                </a:path>
                <a:path w="1991359" h="704214">
                  <a:moveTo>
                    <a:pt x="1991042" y="0"/>
                  </a:moveTo>
                  <a:lnTo>
                    <a:pt x="1513674" y="0"/>
                  </a:lnTo>
                  <a:lnTo>
                    <a:pt x="1513674" y="34251"/>
                  </a:lnTo>
                  <a:lnTo>
                    <a:pt x="1991042" y="34251"/>
                  </a:lnTo>
                  <a:lnTo>
                    <a:pt x="1991042" y="0"/>
                  </a:lnTo>
                  <a:close/>
                </a:path>
              </a:pathLst>
            </a:custGeom>
            <a:solidFill>
              <a:srgbClr val="BCB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282985" y="1636102"/>
              <a:ext cx="492759" cy="198120"/>
            </a:xfrm>
            <a:custGeom>
              <a:avLst/>
              <a:gdLst/>
              <a:ahLst/>
              <a:cxnLst/>
              <a:rect l="l" t="t" r="r" b="b"/>
              <a:pathLst>
                <a:path w="492759" h="198119">
                  <a:moveTo>
                    <a:pt x="199288" y="92481"/>
                  </a:moveTo>
                  <a:lnTo>
                    <a:pt x="193814" y="87007"/>
                  </a:lnTo>
                  <a:lnTo>
                    <a:pt x="49009" y="87007"/>
                  </a:lnTo>
                  <a:lnTo>
                    <a:pt x="125298" y="17843"/>
                  </a:lnTo>
                  <a:lnTo>
                    <a:pt x="125780" y="10287"/>
                  </a:lnTo>
                  <a:lnTo>
                    <a:pt x="116776" y="317"/>
                  </a:lnTo>
                  <a:lnTo>
                    <a:pt x="109220" y="0"/>
                  </a:lnTo>
                  <a:lnTo>
                    <a:pt x="0" y="99072"/>
                  </a:lnTo>
                  <a:lnTo>
                    <a:pt x="109220" y="197993"/>
                  </a:lnTo>
                  <a:lnTo>
                    <a:pt x="116776" y="197675"/>
                  </a:lnTo>
                  <a:lnTo>
                    <a:pt x="125780" y="187858"/>
                  </a:lnTo>
                  <a:lnTo>
                    <a:pt x="125298" y="180301"/>
                  </a:lnTo>
                  <a:lnTo>
                    <a:pt x="120472" y="175793"/>
                  </a:lnTo>
                  <a:lnTo>
                    <a:pt x="49034" y="111137"/>
                  </a:lnTo>
                  <a:lnTo>
                    <a:pt x="193814" y="111137"/>
                  </a:lnTo>
                  <a:lnTo>
                    <a:pt x="199288" y="105664"/>
                  </a:lnTo>
                  <a:lnTo>
                    <a:pt x="199288" y="92481"/>
                  </a:lnTo>
                  <a:close/>
                </a:path>
                <a:path w="492759" h="198119">
                  <a:moveTo>
                    <a:pt x="492175" y="99072"/>
                  </a:moveTo>
                  <a:lnTo>
                    <a:pt x="382803" y="0"/>
                  </a:lnTo>
                  <a:lnTo>
                    <a:pt x="375246" y="317"/>
                  </a:lnTo>
                  <a:lnTo>
                    <a:pt x="366242" y="10287"/>
                  </a:lnTo>
                  <a:lnTo>
                    <a:pt x="366725" y="17843"/>
                  </a:lnTo>
                  <a:lnTo>
                    <a:pt x="443001" y="87007"/>
                  </a:lnTo>
                  <a:lnTo>
                    <a:pt x="298043" y="87007"/>
                  </a:lnTo>
                  <a:lnTo>
                    <a:pt x="292735" y="92481"/>
                  </a:lnTo>
                  <a:lnTo>
                    <a:pt x="292735" y="105664"/>
                  </a:lnTo>
                  <a:lnTo>
                    <a:pt x="298043" y="111137"/>
                  </a:lnTo>
                  <a:lnTo>
                    <a:pt x="443001" y="111137"/>
                  </a:lnTo>
                  <a:lnTo>
                    <a:pt x="366725" y="180301"/>
                  </a:lnTo>
                  <a:lnTo>
                    <a:pt x="366242" y="187858"/>
                  </a:lnTo>
                  <a:lnTo>
                    <a:pt x="375246" y="197675"/>
                  </a:lnTo>
                  <a:lnTo>
                    <a:pt x="382803" y="197993"/>
                  </a:lnTo>
                  <a:lnTo>
                    <a:pt x="387629" y="193649"/>
                  </a:lnTo>
                  <a:lnTo>
                    <a:pt x="492175" y="990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857928" y="3041228"/>
              <a:ext cx="2781300" cy="2781300"/>
            </a:xfrm>
            <a:custGeom>
              <a:avLst/>
              <a:gdLst/>
              <a:ahLst/>
              <a:cxnLst/>
              <a:rect l="l" t="t" r="r" b="b"/>
              <a:pathLst>
                <a:path w="2781300" h="2781300">
                  <a:moveTo>
                    <a:pt x="2781299" y="2781299"/>
                  </a:moveTo>
                  <a:lnTo>
                    <a:pt x="0" y="2781299"/>
                  </a:lnTo>
                  <a:lnTo>
                    <a:pt x="0" y="0"/>
                  </a:lnTo>
                  <a:lnTo>
                    <a:pt x="2781299" y="0"/>
                  </a:lnTo>
                  <a:lnTo>
                    <a:pt x="2781299" y="2781299"/>
                  </a:lnTo>
                  <a:close/>
                </a:path>
              </a:pathLst>
            </a:custGeom>
            <a:solidFill>
              <a:srgbClr val="F6DE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589228" y="4303140"/>
              <a:ext cx="1833880" cy="1301750"/>
            </a:xfrm>
            <a:custGeom>
              <a:avLst/>
              <a:gdLst/>
              <a:ahLst/>
              <a:cxnLst/>
              <a:rect l="l" t="t" r="r" b="b"/>
              <a:pathLst>
                <a:path w="1833879" h="1301750">
                  <a:moveTo>
                    <a:pt x="782218" y="14998"/>
                  </a:moveTo>
                  <a:lnTo>
                    <a:pt x="520928" y="14998"/>
                  </a:lnTo>
                  <a:lnTo>
                    <a:pt x="520928" y="903706"/>
                  </a:lnTo>
                  <a:lnTo>
                    <a:pt x="516521" y="961212"/>
                  </a:lnTo>
                  <a:lnTo>
                    <a:pt x="503694" y="1004328"/>
                  </a:lnTo>
                  <a:lnTo>
                    <a:pt x="455345" y="1054404"/>
                  </a:lnTo>
                  <a:lnTo>
                    <a:pt x="380885" y="1067981"/>
                  </a:lnTo>
                  <a:lnTo>
                    <a:pt x="332930" y="1060983"/>
                  </a:lnTo>
                  <a:lnTo>
                    <a:pt x="294843" y="1041628"/>
                  </a:lnTo>
                  <a:lnTo>
                    <a:pt x="263918" y="1012329"/>
                  </a:lnTo>
                  <a:lnTo>
                    <a:pt x="237490" y="975512"/>
                  </a:lnTo>
                  <a:lnTo>
                    <a:pt x="212852" y="933577"/>
                  </a:lnTo>
                  <a:lnTo>
                    <a:pt x="0" y="1062329"/>
                  </a:lnTo>
                  <a:lnTo>
                    <a:pt x="20294" y="1100772"/>
                  </a:lnTo>
                  <a:lnTo>
                    <a:pt x="44348" y="1137373"/>
                  </a:lnTo>
                  <a:lnTo>
                    <a:pt x="72326" y="1171587"/>
                  </a:lnTo>
                  <a:lnTo>
                    <a:pt x="104394" y="1202918"/>
                  </a:lnTo>
                  <a:lnTo>
                    <a:pt x="140728" y="1230845"/>
                  </a:lnTo>
                  <a:lnTo>
                    <a:pt x="181470" y="1254848"/>
                  </a:lnTo>
                  <a:lnTo>
                    <a:pt x="226809" y="1274419"/>
                  </a:lnTo>
                  <a:lnTo>
                    <a:pt x="276923" y="1289037"/>
                  </a:lnTo>
                  <a:lnTo>
                    <a:pt x="331952" y="1298181"/>
                  </a:lnTo>
                  <a:lnTo>
                    <a:pt x="392074" y="1301343"/>
                  </a:lnTo>
                  <a:lnTo>
                    <a:pt x="440537" y="1299451"/>
                  </a:lnTo>
                  <a:lnTo>
                    <a:pt x="486587" y="1293723"/>
                  </a:lnTo>
                  <a:lnTo>
                    <a:pt x="530021" y="1284122"/>
                  </a:lnTo>
                  <a:lnTo>
                    <a:pt x="570674" y="1270584"/>
                  </a:lnTo>
                  <a:lnTo>
                    <a:pt x="608342" y="1253058"/>
                  </a:lnTo>
                  <a:lnTo>
                    <a:pt x="642835" y="1231506"/>
                  </a:lnTo>
                  <a:lnTo>
                    <a:pt x="673976" y="1205865"/>
                  </a:lnTo>
                  <a:lnTo>
                    <a:pt x="701560" y="1176070"/>
                  </a:lnTo>
                  <a:lnTo>
                    <a:pt x="725424" y="1142085"/>
                  </a:lnTo>
                  <a:lnTo>
                    <a:pt x="745375" y="1103845"/>
                  </a:lnTo>
                  <a:lnTo>
                    <a:pt x="761212" y="1061313"/>
                  </a:lnTo>
                  <a:lnTo>
                    <a:pt x="772756" y="1014437"/>
                  </a:lnTo>
                  <a:lnTo>
                    <a:pt x="779818" y="963142"/>
                  </a:lnTo>
                  <a:lnTo>
                    <a:pt x="782218" y="907402"/>
                  </a:lnTo>
                  <a:lnTo>
                    <a:pt x="782218" y="14998"/>
                  </a:lnTo>
                  <a:close/>
                </a:path>
                <a:path w="1833879" h="1301750">
                  <a:moveTo>
                    <a:pt x="1833460" y="937272"/>
                  </a:moveTo>
                  <a:lnTo>
                    <a:pt x="1830870" y="885113"/>
                  </a:lnTo>
                  <a:lnTo>
                    <a:pt x="1823161" y="837603"/>
                  </a:lnTo>
                  <a:lnTo>
                    <a:pt x="1810435" y="794321"/>
                  </a:lnTo>
                  <a:lnTo>
                    <a:pt x="1792782" y="754849"/>
                  </a:lnTo>
                  <a:lnTo>
                    <a:pt x="1770316" y="718769"/>
                  </a:lnTo>
                  <a:lnTo>
                    <a:pt x="1743113" y="685685"/>
                  </a:lnTo>
                  <a:lnTo>
                    <a:pt x="1711286" y="655154"/>
                  </a:lnTo>
                  <a:lnTo>
                    <a:pt x="1674926" y="626783"/>
                  </a:lnTo>
                  <a:lnTo>
                    <a:pt x="1634134" y="600151"/>
                  </a:lnTo>
                  <a:lnTo>
                    <a:pt x="1588998" y="574827"/>
                  </a:lnTo>
                  <a:lnTo>
                    <a:pt x="1539633" y="550418"/>
                  </a:lnTo>
                  <a:lnTo>
                    <a:pt x="1486128" y="526491"/>
                  </a:lnTo>
                  <a:lnTo>
                    <a:pt x="1420837" y="498563"/>
                  </a:lnTo>
                  <a:lnTo>
                    <a:pt x="1361122" y="470941"/>
                  </a:lnTo>
                  <a:lnTo>
                    <a:pt x="1315923" y="444309"/>
                  </a:lnTo>
                  <a:lnTo>
                    <a:pt x="1284516" y="415607"/>
                  </a:lnTo>
                  <a:lnTo>
                    <a:pt x="1266202" y="381812"/>
                  </a:lnTo>
                  <a:lnTo>
                    <a:pt x="1260259" y="339839"/>
                  </a:lnTo>
                  <a:lnTo>
                    <a:pt x="1269047" y="295567"/>
                  </a:lnTo>
                  <a:lnTo>
                    <a:pt x="1294117" y="260045"/>
                  </a:lnTo>
                  <a:lnTo>
                    <a:pt x="1333550" y="236410"/>
                  </a:lnTo>
                  <a:lnTo>
                    <a:pt x="1385417" y="227825"/>
                  </a:lnTo>
                  <a:lnTo>
                    <a:pt x="1436852" y="234035"/>
                  </a:lnTo>
                  <a:lnTo>
                    <a:pt x="1480604" y="253720"/>
                  </a:lnTo>
                  <a:lnTo>
                    <a:pt x="1518742" y="288467"/>
                  </a:lnTo>
                  <a:lnTo>
                    <a:pt x="1553375" y="339839"/>
                  </a:lnTo>
                  <a:lnTo>
                    <a:pt x="1756867" y="209143"/>
                  </a:lnTo>
                  <a:lnTo>
                    <a:pt x="1726996" y="162140"/>
                  </a:lnTo>
                  <a:lnTo>
                    <a:pt x="1694522" y="121754"/>
                  </a:lnTo>
                  <a:lnTo>
                    <a:pt x="1659331" y="87706"/>
                  </a:lnTo>
                  <a:lnTo>
                    <a:pt x="1621332" y="59690"/>
                  </a:lnTo>
                  <a:lnTo>
                    <a:pt x="1580426" y="37426"/>
                  </a:lnTo>
                  <a:lnTo>
                    <a:pt x="1536471" y="20612"/>
                  </a:lnTo>
                  <a:lnTo>
                    <a:pt x="1489392" y="8966"/>
                  </a:lnTo>
                  <a:lnTo>
                    <a:pt x="1439075" y="2197"/>
                  </a:lnTo>
                  <a:lnTo>
                    <a:pt x="1385417" y="0"/>
                  </a:lnTo>
                  <a:lnTo>
                    <a:pt x="1333055" y="2603"/>
                  </a:lnTo>
                  <a:lnTo>
                    <a:pt x="1283868" y="10236"/>
                  </a:lnTo>
                  <a:lnTo>
                    <a:pt x="1238034" y="22606"/>
                  </a:lnTo>
                  <a:lnTo>
                    <a:pt x="1195705" y="39433"/>
                  </a:lnTo>
                  <a:lnTo>
                    <a:pt x="1157084" y="60452"/>
                  </a:lnTo>
                  <a:lnTo>
                    <a:pt x="1122349" y="85356"/>
                  </a:lnTo>
                  <a:lnTo>
                    <a:pt x="1091653" y="113893"/>
                  </a:lnTo>
                  <a:lnTo>
                    <a:pt x="1065199" y="145770"/>
                  </a:lnTo>
                  <a:lnTo>
                    <a:pt x="1043165" y="180695"/>
                  </a:lnTo>
                  <a:lnTo>
                    <a:pt x="1025715" y="218401"/>
                  </a:lnTo>
                  <a:lnTo>
                    <a:pt x="1013028" y="258610"/>
                  </a:lnTo>
                  <a:lnTo>
                    <a:pt x="1005281" y="301028"/>
                  </a:lnTo>
                  <a:lnTo>
                    <a:pt x="1002665" y="345376"/>
                  </a:lnTo>
                  <a:lnTo>
                    <a:pt x="1005713" y="400748"/>
                  </a:lnTo>
                  <a:lnTo>
                    <a:pt x="1014691" y="450951"/>
                  </a:lnTo>
                  <a:lnTo>
                    <a:pt x="1029322" y="496430"/>
                  </a:lnTo>
                  <a:lnTo>
                    <a:pt x="1049312" y="537578"/>
                  </a:lnTo>
                  <a:lnTo>
                    <a:pt x="1074394" y="574814"/>
                  </a:lnTo>
                  <a:lnTo>
                    <a:pt x="1104290" y="608558"/>
                  </a:lnTo>
                  <a:lnTo>
                    <a:pt x="1138732" y="639216"/>
                  </a:lnTo>
                  <a:lnTo>
                    <a:pt x="1177429" y="667219"/>
                  </a:lnTo>
                  <a:lnTo>
                    <a:pt x="1220114" y="692950"/>
                  </a:lnTo>
                  <a:lnTo>
                    <a:pt x="1266507" y="716851"/>
                  </a:lnTo>
                  <a:lnTo>
                    <a:pt x="1316316" y="739330"/>
                  </a:lnTo>
                  <a:lnTo>
                    <a:pt x="1381607" y="767359"/>
                  </a:lnTo>
                  <a:lnTo>
                    <a:pt x="1437220" y="792137"/>
                  </a:lnTo>
                  <a:lnTo>
                    <a:pt x="1484109" y="815670"/>
                  </a:lnTo>
                  <a:lnTo>
                    <a:pt x="1521650" y="840143"/>
                  </a:lnTo>
                  <a:lnTo>
                    <a:pt x="1549247" y="867740"/>
                  </a:lnTo>
                  <a:lnTo>
                    <a:pt x="1572069" y="940968"/>
                  </a:lnTo>
                  <a:lnTo>
                    <a:pt x="1564017" y="983068"/>
                  </a:lnTo>
                  <a:lnTo>
                    <a:pt x="1540814" y="1018616"/>
                  </a:lnTo>
                  <a:lnTo>
                    <a:pt x="1503895" y="1045997"/>
                  </a:lnTo>
                  <a:lnTo>
                    <a:pt x="1454696" y="1063599"/>
                  </a:lnTo>
                  <a:lnTo>
                    <a:pt x="1394650" y="1069822"/>
                  </a:lnTo>
                  <a:lnTo>
                    <a:pt x="1342783" y="1065834"/>
                  </a:lnTo>
                  <a:lnTo>
                    <a:pt x="1297089" y="1054354"/>
                  </a:lnTo>
                  <a:lnTo>
                    <a:pt x="1256868" y="1036154"/>
                  </a:lnTo>
                  <a:lnTo>
                    <a:pt x="1221435" y="1011974"/>
                  </a:lnTo>
                  <a:lnTo>
                    <a:pt x="1190117" y="982560"/>
                  </a:lnTo>
                  <a:lnTo>
                    <a:pt x="1162215" y="948690"/>
                  </a:lnTo>
                  <a:lnTo>
                    <a:pt x="1137056" y="911098"/>
                  </a:lnTo>
                  <a:lnTo>
                    <a:pt x="924217" y="1034300"/>
                  </a:lnTo>
                  <a:lnTo>
                    <a:pt x="945045" y="1071321"/>
                  </a:lnTo>
                  <a:lnTo>
                    <a:pt x="969225" y="1106589"/>
                  </a:lnTo>
                  <a:lnTo>
                    <a:pt x="996784" y="1139825"/>
                  </a:lnTo>
                  <a:lnTo>
                    <a:pt x="1027747" y="1170749"/>
                  </a:lnTo>
                  <a:lnTo>
                    <a:pt x="1062139" y="1199070"/>
                  </a:lnTo>
                  <a:lnTo>
                    <a:pt x="1099959" y="1224534"/>
                  </a:lnTo>
                  <a:lnTo>
                    <a:pt x="1141247" y="1246835"/>
                  </a:lnTo>
                  <a:lnTo>
                    <a:pt x="1186014" y="1265720"/>
                  </a:lnTo>
                  <a:lnTo>
                    <a:pt x="1234287" y="1280883"/>
                  </a:lnTo>
                  <a:lnTo>
                    <a:pt x="1286078" y="1292059"/>
                  </a:lnTo>
                  <a:lnTo>
                    <a:pt x="1341412" y="1298981"/>
                  </a:lnTo>
                  <a:lnTo>
                    <a:pt x="1400302" y="1301343"/>
                  </a:lnTo>
                  <a:lnTo>
                    <a:pt x="1452499" y="1299375"/>
                  </a:lnTo>
                  <a:lnTo>
                    <a:pt x="1502498" y="1293520"/>
                  </a:lnTo>
                  <a:lnTo>
                    <a:pt x="1550009" y="1283817"/>
                  </a:lnTo>
                  <a:lnTo>
                    <a:pt x="1594789" y="1270317"/>
                  </a:lnTo>
                  <a:lnTo>
                    <a:pt x="1636560" y="1253058"/>
                  </a:lnTo>
                  <a:lnTo>
                    <a:pt x="1675053" y="1232115"/>
                  </a:lnTo>
                  <a:lnTo>
                    <a:pt x="1710016" y="1207516"/>
                  </a:lnTo>
                  <a:lnTo>
                    <a:pt x="1741182" y="1179322"/>
                  </a:lnTo>
                  <a:lnTo>
                    <a:pt x="1768271" y="1147572"/>
                  </a:lnTo>
                  <a:lnTo>
                    <a:pt x="1791030" y="1112316"/>
                  </a:lnTo>
                  <a:lnTo>
                    <a:pt x="1809203" y="1073607"/>
                  </a:lnTo>
                  <a:lnTo>
                    <a:pt x="1822500" y="1031506"/>
                  </a:lnTo>
                  <a:lnTo>
                    <a:pt x="1830679" y="986040"/>
                  </a:lnTo>
                  <a:lnTo>
                    <a:pt x="1833460" y="937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62458" y="505390"/>
            <a:ext cx="4541520" cy="5671820"/>
            <a:chOff x="7162458" y="505390"/>
            <a:chExt cx="4541520" cy="5671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2458" y="505390"/>
              <a:ext cx="4541439" cy="56668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162492" y="505390"/>
              <a:ext cx="4541520" cy="5664200"/>
            </a:xfrm>
            <a:custGeom>
              <a:avLst/>
              <a:gdLst/>
              <a:ahLst/>
              <a:cxnLst/>
              <a:rect l="l" t="t" r="r" b="b"/>
              <a:pathLst>
                <a:path w="4541520" h="5664200">
                  <a:moveTo>
                    <a:pt x="2509329" y="12700"/>
                  </a:moveTo>
                  <a:lnTo>
                    <a:pt x="2032042" y="12700"/>
                  </a:lnTo>
                  <a:lnTo>
                    <a:pt x="2079141" y="0"/>
                  </a:lnTo>
                  <a:lnTo>
                    <a:pt x="2462229" y="0"/>
                  </a:lnTo>
                  <a:lnTo>
                    <a:pt x="2509329" y="12700"/>
                  </a:lnTo>
                  <a:close/>
                </a:path>
                <a:path w="4541520" h="5664200">
                  <a:moveTo>
                    <a:pt x="2602485" y="25400"/>
                  </a:moveTo>
                  <a:lnTo>
                    <a:pt x="1938885" y="25400"/>
                  </a:lnTo>
                  <a:lnTo>
                    <a:pt x="1985285" y="12700"/>
                  </a:lnTo>
                  <a:lnTo>
                    <a:pt x="2556085" y="12700"/>
                  </a:lnTo>
                  <a:lnTo>
                    <a:pt x="2602485" y="25400"/>
                  </a:lnTo>
                  <a:close/>
                </a:path>
                <a:path w="4541520" h="5664200">
                  <a:moveTo>
                    <a:pt x="574937" y="5016500"/>
                  </a:moveTo>
                  <a:lnTo>
                    <a:pt x="336061" y="5016500"/>
                  </a:lnTo>
                  <a:lnTo>
                    <a:pt x="336061" y="1930400"/>
                  </a:lnTo>
                  <a:lnTo>
                    <a:pt x="336657" y="1879600"/>
                  </a:lnTo>
                  <a:lnTo>
                    <a:pt x="338434" y="1828800"/>
                  </a:lnTo>
                  <a:lnTo>
                    <a:pt x="341380" y="1790700"/>
                  </a:lnTo>
                  <a:lnTo>
                    <a:pt x="345480" y="1739900"/>
                  </a:lnTo>
                  <a:lnTo>
                    <a:pt x="350720" y="1689100"/>
                  </a:lnTo>
                  <a:lnTo>
                    <a:pt x="357086" y="1638300"/>
                  </a:lnTo>
                  <a:lnTo>
                    <a:pt x="364564" y="1600200"/>
                  </a:lnTo>
                  <a:lnTo>
                    <a:pt x="373140" y="1549400"/>
                  </a:lnTo>
                  <a:lnTo>
                    <a:pt x="382800" y="1498600"/>
                  </a:lnTo>
                  <a:lnTo>
                    <a:pt x="393530" y="1460500"/>
                  </a:lnTo>
                  <a:lnTo>
                    <a:pt x="405317" y="1409700"/>
                  </a:lnTo>
                  <a:lnTo>
                    <a:pt x="418145" y="1371600"/>
                  </a:lnTo>
                  <a:lnTo>
                    <a:pt x="432002" y="1320800"/>
                  </a:lnTo>
                  <a:lnTo>
                    <a:pt x="446873" y="1282700"/>
                  </a:lnTo>
                  <a:lnTo>
                    <a:pt x="462744" y="1244600"/>
                  </a:lnTo>
                  <a:lnTo>
                    <a:pt x="479602" y="1193800"/>
                  </a:lnTo>
                  <a:lnTo>
                    <a:pt x="497431" y="1155700"/>
                  </a:lnTo>
                  <a:lnTo>
                    <a:pt x="516219" y="1117600"/>
                  </a:lnTo>
                  <a:lnTo>
                    <a:pt x="535951" y="1066800"/>
                  </a:lnTo>
                  <a:lnTo>
                    <a:pt x="556613" y="1028700"/>
                  </a:lnTo>
                  <a:lnTo>
                    <a:pt x="578191" y="990600"/>
                  </a:lnTo>
                  <a:lnTo>
                    <a:pt x="600672" y="952500"/>
                  </a:lnTo>
                  <a:lnTo>
                    <a:pt x="624040" y="914400"/>
                  </a:lnTo>
                  <a:lnTo>
                    <a:pt x="648284" y="876300"/>
                  </a:lnTo>
                  <a:lnTo>
                    <a:pt x="673387" y="838200"/>
                  </a:lnTo>
                  <a:lnTo>
                    <a:pt x="699337" y="800100"/>
                  </a:lnTo>
                  <a:lnTo>
                    <a:pt x="726119" y="762000"/>
                  </a:lnTo>
                  <a:lnTo>
                    <a:pt x="753719" y="723900"/>
                  </a:lnTo>
                  <a:lnTo>
                    <a:pt x="782123" y="698500"/>
                  </a:lnTo>
                  <a:lnTo>
                    <a:pt x="811318" y="660400"/>
                  </a:lnTo>
                  <a:lnTo>
                    <a:pt x="841290" y="622300"/>
                  </a:lnTo>
                  <a:lnTo>
                    <a:pt x="872023" y="596900"/>
                  </a:lnTo>
                  <a:lnTo>
                    <a:pt x="903505" y="558800"/>
                  </a:lnTo>
                  <a:lnTo>
                    <a:pt x="935722" y="533400"/>
                  </a:lnTo>
                  <a:lnTo>
                    <a:pt x="968658" y="495300"/>
                  </a:lnTo>
                  <a:lnTo>
                    <a:pt x="1002302" y="469900"/>
                  </a:lnTo>
                  <a:lnTo>
                    <a:pt x="1036637" y="444500"/>
                  </a:lnTo>
                  <a:lnTo>
                    <a:pt x="1071651" y="406400"/>
                  </a:lnTo>
                  <a:lnTo>
                    <a:pt x="1107330" y="381000"/>
                  </a:lnTo>
                  <a:lnTo>
                    <a:pt x="1143659" y="355600"/>
                  </a:lnTo>
                  <a:lnTo>
                    <a:pt x="1180624" y="330200"/>
                  </a:lnTo>
                  <a:lnTo>
                    <a:pt x="1218212" y="304800"/>
                  </a:lnTo>
                  <a:lnTo>
                    <a:pt x="1256408" y="279400"/>
                  </a:lnTo>
                  <a:lnTo>
                    <a:pt x="1295199" y="254000"/>
                  </a:lnTo>
                  <a:lnTo>
                    <a:pt x="1334570" y="241300"/>
                  </a:lnTo>
                  <a:lnTo>
                    <a:pt x="1354539" y="228600"/>
                  </a:lnTo>
                  <a:lnTo>
                    <a:pt x="1414998" y="190500"/>
                  </a:lnTo>
                  <a:lnTo>
                    <a:pt x="1456027" y="177800"/>
                  </a:lnTo>
                  <a:lnTo>
                    <a:pt x="1497580" y="152400"/>
                  </a:lnTo>
                  <a:lnTo>
                    <a:pt x="1539644" y="139700"/>
                  </a:lnTo>
                  <a:lnTo>
                    <a:pt x="1582204" y="114300"/>
                  </a:lnTo>
                  <a:lnTo>
                    <a:pt x="1625247" y="101600"/>
                  </a:lnTo>
                  <a:lnTo>
                    <a:pt x="1892856" y="25400"/>
                  </a:lnTo>
                  <a:lnTo>
                    <a:pt x="2648514" y="25400"/>
                  </a:lnTo>
                  <a:lnTo>
                    <a:pt x="2916123" y="101600"/>
                  </a:lnTo>
                  <a:lnTo>
                    <a:pt x="2959166" y="114300"/>
                  </a:lnTo>
                  <a:lnTo>
                    <a:pt x="3001726" y="139700"/>
                  </a:lnTo>
                  <a:lnTo>
                    <a:pt x="3043790" y="152400"/>
                  </a:lnTo>
                  <a:lnTo>
                    <a:pt x="3085344" y="177800"/>
                  </a:lnTo>
                  <a:lnTo>
                    <a:pt x="3126372" y="190500"/>
                  </a:lnTo>
                  <a:lnTo>
                    <a:pt x="3186832" y="228600"/>
                  </a:lnTo>
                  <a:lnTo>
                    <a:pt x="2192573" y="228600"/>
                  </a:lnTo>
                  <a:lnTo>
                    <a:pt x="2144579" y="241300"/>
                  </a:lnTo>
                  <a:lnTo>
                    <a:pt x="2049700" y="241300"/>
                  </a:lnTo>
                  <a:lnTo>
                    <a:pt x="1956424" y="266700"/>
                  </a:lnTo>
                  <a:lnTo>
                    <a:pt x="1910434" y="266700"/>
                  </a:lnTo>
                  <a:lnTo>
                    <a:pt x="1687690" y="330200"/>
                  </a:lnTo>
                  <a:lnTo>
                    <a:pt x="1644711" y="355600"/>
                  </a:lnTo>
                  <a:lnTo>
                    <a:pt x="1602299" y="368300"/>
                  </a:lnTo>
                  <a:lnTo>
                    <a:pt x="1560471" y="393700"/>
                  </a:lnTo>
                  <a:lnTo>
                    <a:pt x="1519247" y="406400"/>
                  </a:lnTo>
                  <a:lnTo>
                    <a:pt x="1478644" y="431800"/>
                  </a:lnTo>
                  <a:lnTo>
                    <a:pt x="1438680" y="457200"/>
                  </a:lnTo>
                  <a:lnTo>
                    <a:pt x="1399375" y="469900"/>
                  </a:lnTo>
                  <a:lnTo>
                    <a:pt x="1360746" y="495300"/>
                  </a:lnTo>
                  <a:lnTo>
                    <a:pt x="1322812" y="520700"/>
                  </a:lnTo>
                  <a:lnTo>
                    <a:pt x="1285591" y="546100"/>
                  </a:lnTo>
                  <a:lnTo>
                    <a:pt x="1249102" y="571500"/>
                  </a:lnTo>
                  <a:lnTo>
                    <a:pt x="1213362" y="609600"/>
                  </a:lnTo>
                  <a:lnTo>
                    <a:pt x="1178391" y="635000"/>
                  </a:lnTo>
                  <a:lnTo>
                    <a:pt x="1144207" y="660400"/>
                  </a:lnTo>
                  <a:lnTo>
                    <a:pt x="1110828" y="698500"/>
                  </a:lnTo>
                  <a:lnTo>
                    <a:pt x="1078272" y="723900"/>
                  </a:lnTo>
                  <a:lnTo>
                    <a:pt x="1046558" y="762000"/>
                  </a:lnTo>
                  <a:lnTo>
                    <a:pt x="1015705" y="787400"/>
                  </a:lnTo>
                  <a:lnTo>
                    <a:pt x="985730" y="825500"/>
                  </a:lnTo>
                  <a:lnTo>
                    <a:pt x="956652" y="863600"/>
                  </a:lnTo>
                  <a:lnTo>
                    <a:pt x="928489" y="889000"/>
                  </a:lnTo>
                  <a:lnTo>
                    <a:pt x="901260" y="927100"/>
                  </a:lnTo>
                  <a:lnTo>
                    <a:pt x="874983" y="965200"/>
                  </a:lnTo>
                  <a:lnTo>
                    <a:pt x="849676" y="1003300"/>
                  </a:lnTo>
                  <a:lnTo>
                    <a:pt x="825358" y="1041400"/>
                  </a:lnTo>
                  <a:lnTo>
                    <a:pt x="802047" y="1079500"/>
                  </a:lnTo>
                  <a:lnTo>
                    <a:pt x="779762" y="1117600"/>
                  </a:lnTo>
                  <a:lnTo>
                    <a:pt x="758521" y="1155700"/>
                  </a:lnTo>
                  <a:lnTo>
                    <a:pt x="738342" y="1206500"/>
                  </a:lnTo>
                  <a:lnTo>
                    <a:pt x="719243" y="1244600"/>
                  </a:lnTo>
                  <a:lnTo>
                    <a:pt x="701244" y="1282700"/>
                  </a:lnTo>
                  <a:lnTo>
                    <a:pt x="684362" y="1333500"/>
                  </a:lnTo>
                  <a:lnTo>
                    <a:pt x="668616" y="1371600"/>
                  </a:lnTo>
                  <a:lnTo>
                    <a:pt x="654024" y="1409700"/>
                  </a:lnTo>
                  <a:lnTo>
                    <a:pt x="640604" y="1460500"/>
                  </a:lnTo>
                  <a:lnTo>
                    <a:pt x="628375" y="1511300"/>
                  </a:lnTo>
                  <a:lnTo>
                    <a:pt x="617356" y="1549400"/>
                  </a:lnTo>
                  <a:lnTo>
                    <a:pt x="607564" y="1600200"/>
                  </a:lnTo>
                  <a:lnTo>
                    <a:pt x="599018" y="1638300"/>
                  </a:lnTo>
                  <a:lnTo>
                    <a:pt x="591737" y="1689100"/>
                  </a:lnTo>
                  <a:lnTo>
                    <a:pt x="585738" y="1739900"/>
                  </a:lnTo>
                  <a:lnTo>
                    <a:pt x="581040" y="1778000"/>
                  </a:lnTo>
                  <a:lnTo>
                    <a:pt x="577662" y="1828800"/>
                  </a:lnTo>
                  <a:lnTo>
                    <a:pt x="575621" y="1879600"/>
                  </a:lnTo>
                  <a:lnTo>
                    <a:pt x="574937" y="1930400"/>
                  </a:lnTo>
                  <a:lnTo>
                    <a:pt x="574937" y="2120900"/>
                  </a:lnTo>
                  <a:lnTo>
                    <a:pt x="4205309" y="2120900"/>
                  </a:lnTo>
                  <a:lnTo>
                    <a:pt x="4205309" y="2324100"/>
                  </a:lnTo>
                  <a:lnTo>
                    <a:pt x="574937" y="2324100"/>
                  </a:lnTo>
                  <a:lnTo>
                    <a:pt x="574937" y="3619500"/>
                  </a:lnTo>
                  <a:lnTo>
                    <a:pt x="4205309" y="3619500"/>
                  </a:lnTo>
                  <a:lnTo>
                    <a:pt x="4205309" y="3835400"/>
                  </a:lnTo>
                  <a:lnTo>
                    <a:pt x="574937" y="3835400"/>
                  </a:lnTo>
                  <a:lnTo>
                    <a:pt x="574937" y="5016500"/>
                  </a:lnTo>
                  <a:close/>
                </a:path>
                <a:path w="4541520" h="5664200">
                  <a:moveTo>
                    <a:pt x="2348797" y="2120900"/>
                  </a:moveTo>
                  <a:lnTo>
                    <a:pt x="2192573" y="2120900"/>
                  </a:lnTo>
                  <a:lnTo>
                    <a:pt x="2192574" y="228600"/>
                  </a:lnTo>
                  <a:lnTo>
                    <a:pt x="2348797" y="228600"/>
                  </a:lnTo>
                  <a:lnTo>
                    <a:pt x="2348797" y="2120900"/>
                  </a:lnTo>
                  <a:close/>
                </a:path>
                <a:path w="4541520" h="5664200">
                  <a:moveTo>
                    <a:pt x="4205309" y="2120900"/>
                  </a:moveTo>
                  <a:lnTo>
                    <a:pt x="3966433" y="2120900"/>
                  </a:lnTo>
                  <a:lnTo>
                    <a:pt x="3966433" y="1930400"/>
                  </a:lnTo>
                  <a:lnTo>
                    <a:pt x="3965749" y="1879600"/>
                  </a:lnTo>
                  <a:lnTo>
                    <a:pt x="3963709" y="1828800"/>
                  </a:lnTo>
                  <a:lnTo>
                    <a:pt x="3960330" y="1778000"/>
                  </a:lnTo>
                  <a:lnTo>
                    <a:pt x="3955633" y="1739900"/>
                  </a:lnTo>
                  <a:lnTo>
                    <a:pt x="3949634" y="1689100"/>
                  </a:lnTo>
                  <a:lnTo>
                    <a:pt x="3942352" y="1638300"/>
                  </a:lnTo>
                  <a:lnTo>
                    <a:pt x="3933806" y="1600200"/>
                  </a:lnTo>
                  <a:lnTo>
                    <a:pt x="3924014" y="1549400"/>
                  </a:lnTo>
                  <a:lnTo>
                    <a:pt x="3912995" y="1511300"/>
                  </a:lnTo>
                  <a:lnTo>
                    <a:pt x="3900766" y="1460500"/>
                  </a:lnTo>
                  <a:lnTo>
                    <a:pt x="3887347" y="1409700"/>
                  </a:lnTo>
                  <a:lnTo>
                    <a:pt x="3872755" y="1371600"/>
                  </a:lnTo>
                  <a:lnTo>
                    <a:pt x="3857008" y="1333500"/>
                  </a:lnTo>
                  <a:lnTo>
                    <a:pt x="3840126" y="1282700"/>
                  </a:lnTo>
                  <a:lnTo>
                    <a:pt x="3822127" y="1244600"/>
                  </a:lnTo>
                  <a:lnTo>
                    <a:pt x="3803029" y="1206500"/>
                  </a:lnTo>
                  <a:lnTo>
                    <a:pt x="3782850" y="1155700"/>
                  </a:lnTo>
                  <a:lnTo>
                    <a:pt x="3761608" y="1117600"/>
                  </a:lnTo>
                  <a:lnTo>
                    <a:pt x="3739323" y="1079500"/>
                  </a:lnTo>
                  <a:lnTo>
                    <a:pt x="3716012" y="1041400"/>
                  </a:lnTo>
                  <a:lnTo>
                    <a:pt x="3691694" y="1003300"/>
                  </a:lnTo>
                  <a:lnTo>
                    <a:pt x="3666388" y="965200"/>
                  </a:lnTo>
                  <a:lnTo>
                    <a:pt x="3640111" y="927100"/>
                  </a:lnTo>
                  <a:lnTo>
                    <a:pt x="3612882" y="889000"/>
                  </a:lnTo>
                  <a:lnTo>
                    <a:pt x="3584719" y="863600"/>
                  </a:lnTo>
                  <a:lnTo>
                    <a:pt x="3555641" y="825500"/>
                  </a:lnTo>
                  <a:lnTo>
                    <a:pt x="3525665" y="787400"/>
                  </a:lnTo>
                  <a:lnTo>
                    <a:pt x="3494812" y="762000"/>
                  </a:lnTo>
                  <a:lnTo>
                    <a:pt x="3463098" y="723900"/>
                  </a:lnTo>
                  <a:lnTo>
                    <a:pt x="3430542" y="698500"/>
                  </a:lnTo>
                  <a:lnTo>
                    <a:pt x="3397163" y="660400"/>
                  </a:lnTo>
                  <a:lnTo>
                    <a:pt x="3362979" y="635000"/>
                  </a:lnTo>
                  <a:lnTo>
                    <a:pt x="3328008" y="609600"/>
                  </a:lnTo>
                  <a:lnTo>
                    <a:pt x="3292269" y="571500"/>
                  </a:lnTo>
                  <a:lnTo>
                    <a:pt x="3255780" y="546100"/>
                  </a:lnTo>
                  <a:lnTo>
                    <a:pt x="3218559" y="520700"/>
                  </a:lnTo>
                  <a:lnTo>
                    <a:pt x="3180625" y="495300"/>
                  </a:lnTo>
                  <a:lnTo>
                    <a:pt x="3141996" y="469900"/>
                  </a:lnTo>
                  <a:lnTo>
                    <a:pt x="3102690" y="457200"/>
                  </a:lnTo>
                  <a:lnTo>
                    <a:pt x="3062727" y="431800"/>
                  </a:lnTo>
                  <a:lnTo>
                    <a:pt x="3022124" y="406400"/>
                  </a:lnTo>
                  <a:lnTo>
                    <a:pt x="2980899" y="393700"/>
                  </a:lnTo>
                  <a:lnTo>
                    <a:pt x="2939071" y="368300"/>
                  </a:lnTo>
                  <a:lnTo>
                    <a:pt x="2896659" y="355600"/>
                  </a:lnTo>
                  <a:lnTo>
                    <a:pt x="2853680" y="330200"/>
                  </a:lnTo>
                  <a:lnTo>
                    <a:pt x="2630937" y="266700"/>
                  </a:lnTo>
                  <a:lnTo>
                    <a:pt x="2584946" y="266700"/>
                  </a:lnTo>
                  <a:lnTo>
                    <a:pt x="2491671" y="241300"/>
                  </a:lnTo>
                  <a:lnTo>
                    <a:pt x="2396792" y="241300"/>
                  </a:lnTo>
                  <a:lnTo>
                    <a:pt x="2348797" y="228600"/>
                  </a:lnTo>
                  <a:lnTo>
                    <a:pt x="3186832" y="228600"/>
                  </a:lnTo>
                  <a:lnTo>
                    <a:pt x="3206800" y="241300"/>
                  </a:lnTo>
                  <a:lnTo>
                    <a:pt x="3246172" y="254000"/>
                  </a:lnTo>
                  <a:lnTo>
                    <a:pt x="3284962" y="279400"/>
                  </a:lnTo>
                  <a:lnTo>
                    <a:pt x="3323159" y="304800"/>
                  </a:lnTo>
                  <a:lnTo>
                    <a:pt x="3360746" y="330200"/>
                  </a:lnTo>
                  <a:lnTo>
                    <a:pt x="3397712" y="355600"/>
                  </a:lnTo>
                  <a:lnTo>
                    <a:pt x="3434041" y="381000"/>
                  </a:lnTo>
                  <a:lnTo>
                    <a:pt x="3469719" y="406400"/>
                  </a:lnTo>
                  <a:lnTo>
                    <a:pt x="3504733" y="444500"/>
                  </a:lnTo>
                  <a:lnTo>
                    <a:pt x="3539069" y="469900"/>
                  </a:lnTo>
                  <a:lnTo>
                    <a:pt x="3572712" y="495300"/>
                  </a:lnTo>
                  <a:lnTo>
                    <a:pt x="3605649" y="533400"/>
                  </a:lnTo>
                  <a:lnTo>
                    <a:pt x="3637865" y="558800"/>
                  </a:lnTo>
                  <a:lnTo>
                    <a:pt x="3669347" y="596900"/>
                  </a:lnTo>
                  <a:lnTo>
                    <a:pt x="3700081" y="622300"/>
                  </a:lnTo>
                  <a:lnTo>
                    <a:pt x="3730052" y="660400"/>
                  </a:lnTo>
                  <a:lnTo>
                    <a:pt x="3759247" y="698500"/>
                  </a:lnTo>
                  <a:lnTo>
                    <a:pt x="3787651" y="723900"/>
                  </a:lnTo>
                  <a:lnTo>
                    <a:pt x="3815252" y="762000"/>
                  </a:lnTo>
                  <a:lnTo>
                    <a:pt x="3842034" y="800100"/>
                  </a:lnTo>
                  <a:lnTo>
                    <a:pt x="3867983" y="838200"/>
                  </a:lnTo>
                  <a:lnTo>
                    <a:pt x="3893087" y="876300"/>
                  </a:lnTo>
                  <a:lnTo>
                    <a:pt x="3917330" y="914400"/>
                  </a:lnTo>
                  <a:lnTo>
                    <a:pt x="3940699" y="952500"/>
                  </a:lnTo>
                  <a:lnTo>
                    <a:pt x="3963179" y="990600"/>
                  </a:lnTo>
                  <a:lnTo>
                    <a:pt x="3984758" y="1028700"/>
                  </a:lnTo>
                  <a:lnTo>
                    <a:pt x="4005420" y="1066800"/>
                  </a:lnTo>
                  <a:lnTo>
                    <a:pt x="4025152" y="1117600"/>
                  </a:lnTo>
                  <a:lnTo>
                    <a:pt x="4043939" y="1155700"/>
                  </a:lnTo>
                  <a:lnTo>
                    <a:pt x="4061769" y="1193800"/>
                  </a:lnTo>
                  <a:lnTo>
                    <a:pt x="4078626" y="1244600"/>
                  </a:lnTo>
                  <a:lnTo>
                    <a:pt x="4094497" y="1282700"/>
                  </a:lnTo>
                  <a:lnTo>
                    <a:pt x="4109368" y="1320800"/>
                  </a:lnTo>
                  <a:lnTo>
                    <a:pt x="4123225" y="1371600"/>
                  </a:lnTo>
                  <a:lnTo>
                    <a:pt x="4136053" y="1409700"/>
                  </a:lnTo>
                  <a:lnTo>
                    <a:pt x="4147840" y="1460500"/>
                  </a:lnTo>
                  <a:lnTo>
                    <a:pt x="4158570" y="1498600"/>
                  </a:lnTo>
                  <a:lnTo>
                    <a:pt x="4168230" y="1549400"/>
                  </a:lnTo>
                  <a:lnTo>
                    <a:pt x="4176807" y="1600200"/>
                  </a:lnTo>
                  <a:lnTo>
                    <a:pt x="4184285" y="1638300"/>
                  </a:lnTo>
                  <a:lnTo>
                    <a:pt x="4190650" y="1689100"/>
                  </a:lnTo>
                  <a:lnTo>
                    <a:pt x="4195890" y="1739900"/>
                  </a:lnTo>
                  <a:lnTo>
                    <a:pt x="4199990" y="1790700"/>
                  </a:lnTo>
                  <a:lnTo>
                    <a:pt x="4202936" y="1828800"/>
                  </a:lnTo>
                  <a:lnTo>
                    <a:pt x="4204714" y="1879600"/>
                  </a:lnTo>
                  <a:lnTo>
                    <a:pt x="4205309" y="1930400"/>
                  </a:lnTo>
                  <a:lnTo>
                    <a:pt x="4205309" y="2120900"/>
                  </a:lnTo>
                  <a:close/>
                </a:path>
                <a:path w="4541520" h="5664200">
                  <a:moveTo>
                    <a:pt x="2348797" y="3619500"/>
                  </a:moveTo>
                  <a:lnTo>
                    <a:pt x="2192573" y="3619500"/>
                  </a:lnTo>
                  <a:lnTo>
                    <a:pt x="2192573" y="2324100"/>
                  </a:lnTo>
                  <a:lnTo>
                    <a:pt x="2348797" y="2324100"/>
                  </a:lnTo>
                  <a:lnTo>
                    <a:pt x="2348797" y="3619500"/>
                  </a:lnTo>
                  <a:close/>
                </a:path>
                <a:path w="4541520" h="5664200">
                  <a:moveTo>
                    <a:pt x="4205309" y="3619500"/>
                  </a:moveTo>
                  <a:lnTo>
                    <a:pt x="3966433" y="3619500"/>
                  </a:lnTo>
                  <a:lnTo>
                    <a:pt x="3966433" y="2324100"/>
                  </a:lnTo>
                  <a:lnTo>
                    <a:pt x="4205309" y="2324100"/>
                  </a:lnTo>
                  <a:lnTo>
                    <a:pt x="4205309" y="3619500"/>
                  </a:lnTo>
                  <a:close/>
                </a:path>
                <a:path w="4541520" h="5664200">
                  <a:moveTo>
                    <a:pt x="2348797" y="5016500"/>
                  </a:moveTo>
                  <a:lnTo>
                    <a:pt x="2192573" y="5016500"/>
                  </a:lnTo>
                  <a:lnTo>
                    <a:pt x="2192573" y="3835400"/>
                  </a:lnTo>
                  <a:lnTo>
                    <a:pt x="2348797" y="3835400"/>
                  </a:lnTo>
                  <a:lnTo>
                    <a:pt x="2348797" y="5016500"/>
                  </a:lnTo>
                  <a:close/>
                </a:path>
                <a:path w="4541520" h="5664200">
                  <a:moveTo>
                    <a:pt x="4205309" y="5016500"/>
                  </a:moveTo>
                  <a:lnTo>
                    <a:pt x="3966433" y="5016500"/>
                  </a:lnTo>
                  <a:lnTo>
                    <a:pt x="3966433" y="3835400"/>
                  </a:lnTo>
                  <a:lnTo>
                    <a:pt x="4205309" y="3835400"/>
                  </a:lnTo>
                  <a:lnTo>
                    <a:pt x="4205309" y="5016500"/>
                  </a:lnTo>
                  <a:close/>
                </a:path>
                <a:path w="4541520" h="5664200">
                  <a:moveTo>
                    <a:pt x="4252540" y="5283200"/>
                  </a:moveTo>
                  <a:lnTo>
                    <a:pt x="291556" y="5283200"/>
                  </a:lnTo>
                  <a:lnTo>
                    <a:pt x="291556" y="5016500"/>
                  </a:lnTo>
                  <a:lnTo>
                    <a:pt x="4252540" y="5016500"/>
                  </a:lnTo>
                  <a:lnTo>
                    <a:pt x="4252540" y="5283200"/>
                  </a:lnTo>
                  <a:close/>
                </a:path>
                <a:path w="4541520" h="5664200">
                  <a:moveTo>
                    <a:pt x="4541371" y="5664200"/>
                  </a:moveTo>
                  <a:lnTo>
                    <a:pt x="0" y="5664200"/>
                  </a:lnTo>
                  <a:lnTo>
                    <a:pt x="0" y="5334000"/>
                  </a:lnTo>
                  <a:lnTo>
                    <a:pt x="311538" y="5283200"/>
                  </a:lnTo>
                  <a:lnTo>
                    <a:pt x="4228925" y="5283200"/>
                  </a:lnTo>
                  <a:lnTo>
                    <a:pt x="4541371" y="5334000"/>
                  </a:lnTo>
                  <a:lnTo>
                    <a:pt x="4541371" y="5664200"/>
                  </a:lnTo>
                  <a:close/>
                </a:path>
              </a:pathLst>
            </a:custGeom>
            <a:solidFill>
              <a:srgbClr val="C62F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86707" y="5674769"/>
              <a:ext cx="647700" cy="247015"/>
            </a:xfrm>
            <a:custGeom>
              <a:avLst/>
              <a:gdLst/>
              <a:ahLst/>
              <a:cxnLst/>
              <a:rect l="l" t="t" r="r" b="b"/>
              <a:pathLst>
                <a:path w="647700" h="247014">
                  <a:moveTo>
                    <a:pt x="385435" y="246672"/>
                  </a:moveTo>
                  <a:lnTo>
                    <a:pt x="170738" y="241808"/>
                  </a:lnTo>
                  <a:lnTo>
                    <a:pt x="0" y="198330"/>
                  </a:lnTo>
                  <a:lnTo>
                    <a:pt x="37303" y="77728"/>
                  </a:lnTo>
                  <a:lnTo>
                    <a:pt x="120754" y="19509"/>
                  </a:lnTo>
                  <a:lnTo>
                    <a:pt x="204470" y="1118"/>
                  </a:lnTo>
                  <a:lnTo>
                    <a:pt x="242572" y="0"/>
                  </a:lnTo>
                  <a:lnTo>
                    <a:pt x="607186" y="57665"/>
                  </a:lnTo>
                  <a:lnTo>
                    <a:pt x="647079" y="225177"/>
                  </a:lnTo>
                  <a:lnTo>
                    <a:pt x="569184" y="234077"/>
                  </a:lnTo>
                  <a:lnTo>
                    <a:pt x="385435" y="246672"/>
                  </a:lnTo>
                  <a:close/>
                </a:path>
              </a:pathLst>
            </a:custGeom>
            <a:solidFill>
              <a:srgbClr val="E69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101963" y="3187039"/>
              <a:ext cx="2219325" cy="2698115"/>
            </a:xfrm>
            <a:custGeom>
              <a:avLst/>
              <a:gdLst/>
              <a:ahLst/>
              <a:cxnLst/>
              <a:rect l="l" t="t" r="r" b="b"/>
              <a:pathLst>
                <a:path w="2219325" h="2698115">
                  <a:moveTo>
                    <a:pt x="581101" y="1802828"/>
                  </a:moveTo>
                  <a:lnTo>
                    <a:pt x="506260" y="1753400"/>
                  </a:lnTo>
                  <a:lnTo>
                    <a:pt x="452132" y="1779371"/>
                  </a:lnTo>
                  <a:lnTo>
                    <a:pt x="405765" y="1806219"/>
                  </a:lnTo>
                  <a:lnTo>
                    <a:pt x="366179" y="1834172"/>
                  </a:lnTo>
                  <a:lnTo>
                    <a:pt x="332359" y="1863483"/>
                  </a:lnTo>
                  <a:lnTo>
                    <a:pt x="303314" y="1894357"/>
                  </a:lnTo>
                  <a:lnTo>
                    <a:pt x="278053" y="1927034"/>
                  </a:lnTo>
                  <a:lnTo>
                    <a:pt x="255587" y="1961756"/>
                  </a:lnTo>
                  <a:lnTo>
                    <a:pt x="234911" y="1998738"/>
                  </a:lnTo>
                  <a:lnTo>
                    <a:pt x="215036" y="2038210"/>
                  </a:lnTo>
                  <a:lnTo>
                    <a:pt x="173697" y="2125586"/>
                  </a:lnTo>
                  <a:lnTo>
                    <a:pt x="160045" y="2151989"/>
                  </a:lnTo>
                  <a:lnTo>
                    <a:pt x="120027" y="2223897"/>
                  </a:lnTo>
                  <a:lnTo>
                    <a:pt x="96507" y="2267496"/>
                  </a:lnTo>
                  <a:lnTo>
                    <a:pt x="72555" y="2314943"/>
                  </a:lnTo>
                  <a:lnTo>
                    <a:pt x="49580" y="2365286"/>
                  </a:lnTo>
                  <a:lnTo>
                    <a:pt x="29032" y="2417584"/>
                  </a:lnTo>
                  <a:lnTo>
                    <a:pt x="12344" y="2470874"/>
                  </a:lnTo>
                  <a:lnTo>
                    <a:pt x="914" y="2524226"/>
                  </a:lnTo>
                  <a:lnTo>
                    <a:pt x="0" y="2576372"/>
                  </a:lnTo>
                  <a:lnTo>
                    <a:pt x="12877" y="2619349"/>
                  </a:lnTo>
                  <a:lnTo>
                    <a:pt x="36449" y="2653106"/>
                  </a:lnTo>
                  <a:lnTo>
                    <a:pt x="67564" y="2677541"/>
                  </a:lnTo>
                  <a:lnTo>
                    <a:pt x="103085" y="2692565"/>
                  </a:lnTo>
                  <a:lnTo>
                    <a:pt x="139903" y="2698102"/>
                  </a:lnTo>
                  <a:lnTo>
                    <a:pt x="174891" y="2694076"/>
                  </a:lnTo>
                  <a:lnTo>
                    <a:pt x="226822" y="2656954"/>
                  </a:lnTo>
                  <a:lnTo>
                    <a:pt x="276402" y="2568943"/>
                  </a:lnTo>
                  <a:lnTo>
                    <a:pt x="336270" y="2458186"/>
                  </a:lnTo>
                  <a:lnTo>
                    <a:pt x="386664" y="2363355"/>
                  </a:lnTo>
                  <a:lnTo>
                    <a:pt x="407847" y="2323160"/>
                  </a:lnTo>
                  <a:lnTo>
                    <a:pt x="453301" y="2220925"/>
                  </a:lnTo>
                  <a:lnTo>
                    <a:pt x="537248" y="2003082"/>
                  </a:lnTo>
                  <a:lnTo>
                    <a:pt x="581101" y="1802828"/>
                  </a:lnTo>
                  <a:close/>
                </a:path>
                <a:path w="2219325" h="2698115">
                  <a:moveTo>
                    <a:pt x="2218842" y="217881"/>
                  </a:moveTo>
                  <a:lnTo>
                    <a:pt x="2211578" y="76098"/>
                  </a:lnTo>
                  <a:lnTo>
                    <a:pt x="2128926" y="0"/>
                  </a:lnTo>
                  <a:lnTo>
                    <a:pt x="2001469" y="44488"/>
                  </a:lnTo>
                  <a:lnTo>
                    <a:pt x="1970024" y="178968"/>
                  </a:lnTo>
                  <a:lnTo>
                    <a:pt x="1986457" y="320471"/>
                  </a:lnTo>
                  <a:lnTo>
                    <a:pt x="2002624" y="386080"/>
                  </a:lnTo>
                  <a:lnTo>
                    <a:pt x="1786712" y="1136853"/>
                  </a:lnTo>
                  <a:lnTo>
                    <a:pt x="1732241" y="1216279"/>
                  </a:lnTo>
                  <a:lnTo>
                    <a:pt x="1609445" y="1397800"/>
                  </a:lnTo>
                  <a:lnTo>
                    <a:pt x="1479232" y="1596326"/>
                  </a:lnTo>
                  <a:lnTo>
                    <a:pt x="1402524" y="1726742"/>
                  </a:lnTo>
                  <a:lnTo>
                    <a:pt x="1396314" y="1758226"/>
                  </a:lnTo>
                  <a:lnTo>
                    <a:pt x="1402727" y="1790585"/>
                  </a:lnTo>
                  <a:lnTo>
                    <a:pt x="1419898" y="1821332"/>
                  </a:lnTo>
                  <a:lnTo>
                    <a:pt x="1445920" y="1847964"/>
                  </a:lnTo>
                  <a:lnTo>
                    <a:pt x="1478876" y="1868017"/>
                  </a:lnTo>
                  <a:lnTo>
                    <a:pt x="1516913" y="1878990"/>
                  </a:lnTo>
                  <a:lnTo>
                    <a:pt x="1558086" y="1878380"/>
                  </a:lnTo>
                  <a:lnTo>
                    <a:pt x="1600542" y="1863725"/>
                  </a:lnTo>
                  <a:lnTo>
                    <a:pt x="1642364" y="1832533"/>
                  </a:lnTo>
                  <a:lnTo>
                    <a:pt x="1668411" y="1804200"/>
                  </a:lnTo>
                  <a:lnTo>
                    <a:pt x="1697062" y="1768589"/>
                  </a:lnTo>
                  <a:lnTo>
                    <a:pt x="1727657" y="1726996"/>
                  </a:lnTo>
                  <a:lnTo>
                    <a:pt x="1759585" y="1680781"/>
                  </a:lnTo>
                  <a:lnTo>
                    <a:pt x="1792211" y="1631276"/>
                  </a:lnTo>
                  <a:lnTo>
                    <a:pt x="1824901" y="1579816"/>
                  </a:lnTo>
                  <a:lnTo>
                    <a:pt x="1857019" y="1527746"/>
                  </a:lnTo>
                  <a:lnTo>
                    <a:pt x="1887956" y="1476375"/>
                  </a:lnTo>
                  <a:lnTo>
                    <a:pt x="1917052" y="1427060"/>
                  </a:lnTo>
                  <a:lnTo>
                    <a:pt x="1943696" y="1381137"/>
                  </a:lnTo>
                  <a:lnTo>
                    <a:pt x="1967255" y="1339938"/>
                  </a:lnTo>
                  <a:lnTo>
                    <a:pt x="1987105" y="1304810"/>
                  </a:lnTo>
                  <a:lnTo>
                    <a:pt x="2013115" y="1258049"/>
                  </a:lnTo>
                  <a:lnTo>
                    <a:pt x="2064931" y="1078306"/>
                  </a:lnTo>
                  <a:lnTo>
                    <a:pt x="2117445" y="794219"/>
                  </a:lnTo>
                  <a:lnTo>
                    <a:pt x="2158136" y="531545"/>
                  </a:lnTo>
                  <a:lnTo>
                    <a:pt x="2174481" y="416039"/>
                  </a:lnTo>
                  <a:lnTo>
                    <a:pt x="2192540" y="354736"/>
                  </a:lnTo>
                  <a:lnTo>
                    <a:pt x="2218842" y="217881"/>
                  </a:lnTo>
                  <a:close/>
                </a:path>
              </a:pathLst>
            </a:custGeom>
            <a:solidFill>
              <a:srgbClr val="F7AA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516438" y="4819804"/>
              <a:ext cx="1026160" cy="1356995"/>
            </a:xfrm>
            <a:custGeom>
              <a:avLst/>
              <a:gdLst/>
              <a:ahLst/>
              <a:cxnLst/>
              <a:rect l="l" t="t" r="r" b="b"/>
              <a:pathLst>
                <a:path w="1026159" h="1356995">
                  <a:moveTo>
                    <a:pt x="1026157" y="1356841"/>
                  </a:moveTo>
                  <a:lnTo>
                    <a:pt x="0" y="1356841"/>
                  </a:lnTo>
                  <a:lnTo>
                    <a:pt x="6986" y="1107395"/>
                  </a:lnTo>
                  <a:lnTo>
                    <a:pt x="15046" y="845120"/>
                  </a:lnTo>
                  <a:lnTo>
                    <a:pt x="21463" y="659105"/>
                  </a:lnTo>
                  <a:lnTo>
                    <a:pt x="25788" y="547630"/>
                  </a:lnTo>
                  <a:lnTo>
                    <a:pt x="30071" y="450817"/>
                  </a:lnTo>
                  <a:lnTo>
                    <a:pt x="32175" y="409149"/>
                  </a:lnTo>
                  <a:lnTo>
                    <a:pt x="36264" y="341772"/>
                  </a:lnTo>
                  <a:lnTo>
                    <a:pt x="40138" y="298983"/>
                  </a:lnTo>
                  <a:lnTo>
                    <a:pt x="56343" y="231668"/>
                  </a:lnTo>
                  <a:lnTo>
                    <a:pt x="70909" y="181824"/>
                  </a:lnTo>
                  <a:lnTo>
                    <a:pt x="87578" y="138676"/>
                  </a:lnTo>
                  <a:lnTo>
                    <a:pt x="108259" y="102382"/>
                  </a:lnTo>
                  <a:lnTo>
                    <a:pt x="134860" y="73101"/>
                  </a:lnTo>
                  <a:lnTo>
                    <a:pt x="169289" y="50992"/>
                  </a:lnTo>
                  <a:lnTo>
                    <a:pt x="213455" y="36213"/>
                  </a:lnTo>
                  <a:lnTo>
                    <a:pt x="308675" y="19717"/>
                  </a:lnTo>
                  <a:lnTo>
                    <a:pt x="405251" y="8680"/>
                  </a:lnTo>
                  <a:lnTo>
                    <a:pt x="480114" y="2500"/>
                  </a:lnTo>
                  <a:lnTo>
                    <a:pt x="538206" y="0"/>
                  </a:lnTo>
                  <a:lnTo>
                    <a:pt x="608155" y="2075"/>
                  </a:lnTo>
                  <a:lnTo>
                    <a:pt x="698913" y="12499"/>
                  </a:lnTo>
                  <a:lnTo>
                    <a:pt x="789351" y="36969"/>
                  </a:lnTo>
                  <a:lnTo>
                    <a:pt x="828746" y="57962"/>
                  </a:lnTo>
                  <a:lnTo>
                    <a:pt x="871403" y="112871"/>
                  </a:lnTo>
                  <a:lnTo>
                    <a:pt x="894499" y="188266"/>
                  </a:lnTo>
                  <a:lnTo>
                    <a:pt x="909445" y="234865"/>
                  </a:lnTo>
                  <a:lnTo>
                    <a:pt x="932380" y="288049"/>
                  </a:lnTo>
                  <a:lnTo>
                    <a:pt x="943409" y="340115"/>
                  </a:lnTo>
                  <a:lnTo>
                    <a:pt x="951833" y="406498"/>
                  </a:lnTo>
                  <a:lnTo>
                    <a:pt x="956296" y="447724"/>
                  </a:lnTo>
                  <a:lnTo>
                    <a:pt x="960894" y="493655"/>
                  </a:lnTo>
                  <a:lnTo>
                    <a:pt x="965603" y="543802"/>
                  </a:lnTo>
                  <a:lnTo>
                    <a:pt x="970400" y="597676"/>
                  </a:lnTo>
                  <a:lnTo>
                    <a:pt x="980163" y="714646"/>
                  </a:lnTo>
                  <a:lnTo>
                    <a:pt x="989991" y="840655"/>
                  </a:lnTo>
                  <a:lnTo>
                    <a:pt x="999694" y="971791"/>
                  </a:lnTo>
                  <a:lnTo>
                    <a:pt x="1013600" y="1169551"/>
                  </a:lnTo>
                  <a:lnTo>
                    <a:pt x="1026157" y="1356841"/>
                  </a:lnTo>
                  <a:close/>
                </a:path>
              </a:pathLst>
            </a:custGeom>
            <a:solidFill>
              <a:srgbClr val="2B6A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852787" y="4470134"/>
              <a:ext cx="347980" cy="375920"/>
            </a:xfrm>
            <a:custGeom>
              <a:avLst/>
              <a:gdLst/>
              <a:ahLst/>
              <a:cxnLst/>
              <a:rect l="l" t="t" r="r" b="b"/>
              <a:pathLst>
                <a:path w="347979" h="375920">
                  <a:moveTo>
                    <a:pt x="347787" y="375674"/>
                  </a:moveTo>
                  <a:lnTo>
                    <a:pt x="0" y="375674"/>
                  </a:lnTo>
                  <a:lnTo>
                    <a:pt x="0" y="0"/>
                  </a:lnTo>
                  <a:lnTo>
                    <a:pt x="347787" y="0"/>
                  </a:lnTo>
                  <a:lnTo>
                    <a:pt x="347787" y="375674"/>
                  </a:lnTo>
                  <a:close/>
                </a:path>
              </a:pathLst>
            </a:custGeom>
            <a:solidFill>
              <a:srgbClr val="EC956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820741" y="4757231"/>
              <a:ext cx="412115" cy="127000"/>
            </a:xfrm>
            <a:custGeom>
              <a:avLst/>
              <a:gdLst/>
              <a:ahLst/>
              <a:cxnLst/>
              <a:rect l="l" t="t" r="r" b="b"/>
              <a:pathLst>
                <a:path w="412115" h="127000">
                  <a:moveTo>
                    <a:pt x="216291" y="126579"/>
                  </a:moveTo>
                  <a:lnTo>
                    <a:pt x="115775" y="120641"/>
                  </a:lnTo>
                  <a:lnTo>
                    <a:pt x="48838" y="107578"/>
                  </a:lnTo>
                  <a:lnTo>
                    <a:pt x="11555" y="94515"/>
                  </a:lnTo>
                  <a:lnTo>
                    <a:pt x="0" y="88577"/>
                  </a:lnTo>
                  <a:lnTo>
                    <a:pt x="0" y="0"/>
                  </a:lnTo>
                  <a:lnTo>
                    <a:pt x="411880" y="0"/>
                  </a:lnTo>
                  <a:lnTo>
                    <a:pt x="411880" y="88577"/>
                  </a:lnTo>
                  <a:lnTo>
                    <a:pt x="403560" y="94515"/>
                  </a:lnTo>
                  <a:lnTo>
                    <a:pt x="373394" y="107578"/>
                  </a:lnTo>
                  <a:lnTo>
                    <a:pt x="313573" y="120641"/>
                  </a:lnTo>
                  <a:lnTo>
                    <a:pt x="216291" y="126579"/>
                  </a:lnTo>
                  <a:close/>
                </a:path>
              </a:pathLst>
            </a:custGeom>
            <a:solidFill>
              <a:srgbClr val="41A2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031529" y="2891167"/>
              <a:ext cx="1948180" cy="1767205"/>
            </a:xfrm>
            <a:custGeom>
              <a:avLst/>
              <a:gdLst/>
              <a:ahLst/>
              <a:cxnLst/>
              <a:rect l="l" t="t" r="r" b="b"/>
              <a:pathLst>
                <a:path w="1948179" h="1767204">
                  <a:moveTo>
                    <a:pt x="1947799" y="808113"/>
                  </a:moveTo>
                  <a:lnTo>
                    <a:pt x="1941753" y="754176"/>
                  </a:lnTo>
                  <a:lnTo>
                    <a:pt x="1926043" y="717880"/>
                  </a:lnTo>
                  <a:lnTo>
                    <a:pt x="1864360" y="676567"/>
                  </a:lnTo>
                  <a:lnTo>
                    <a:pt x="1825078" y="673684"/>
                  </a:lnTo>
                  <a:lnTo>
                    <a:pt x="1784629" y="684060"/>
                  </a:lnTo>
                  <a:lnTo>
                    <a:pt x="1765935" y="696137"/>
                  </a:lnTo>
                  <a:lnTo>
                    <a:pt x="1764436" y="687578"/>
                  </a:lnTo>
                  <a:lnTo>
                    <a:pt x="1753781" y="640829"/>
                  </a:lnTo>
                  <a:lnTo>
                    <a:pt x="1740941" y="595122"/>
                  </a:lnTo>
                  <a:lnTo>
                    <a:pt x="1725968" y="550506"/>
                  </a:lnTo>
                  <a:lnTo>
                    <a:pt x="1708950" y="507085"/>
                  </a:lnTo>
                  <a:lnTo>
                    <a:pt x="1689950" y="464908"/>
                  </a:lnTo>
                  <a:lnTo>
                    <a:pt x="1669021" y="424065"/>
                  </a:lnTo>
                  <a:lnTo>
                    <a:pt x="1646237" y="384632"/>
                  </a:lnTo>
                  <a:lnTo>
                    <a:pt x="1621675" y="346671"/>
                  </a:lnTo>
                  <a:lnTo>
                    <a:pt x="1595386" y="310273"/>
                  </a:lnTo>
                  <a:lnTo>
                    <a:pt x="1567446" y="275501"/>
                  </a:lnTo>
                  <a:lnTo>
                    <a:pt x="1537919" y="242430"/>
                  </a:lnTo>
                  <a:lnTo>
                    <a:pt x="1506867" y="211137"/>
                  </a:lnTo>
                  <a:lnTo>
                    <a:pt x="1474368" y="181686"/>
                  </a:lnTo>
                  <a:lnTo>
                    <a:pt x="1440472" y="154178"/>
                  </a:lnTo>
                  <a:lnTo>
                    <a:pt x="1405267" y="128663"/>
                  </a:lnTo>
                  <a:lnTo>
                    <a:pt x="1368793" y="105219"/>
                  </a:lnTo>
                  <a:lnTo>
                    <a:pt x="1331137" y="83934"/>
                  </a:lnTo>
                  <a:lnTo>
                    <a:pt x="1292364" y="64871"/>
                  </a:lnTo>
                  <a:lnTo>
                    <a:pt x="1252524" y="48107"/>
                  </a:lnTo>
                  <a:lnTo>
                    <a:pt x="1211707" y="33718"/>
                  </a:lnTo>
                  <a:lnTo>
                    <a:pt x="1169962" y="21780"/>
                  </a:lnTo>
                  <a:lnTo>
                    <a:pt x="1127366" y="12369"/>
                  </a:lnTo>
                  <a:lnTo>
                    <a:pt x="1083983" y="5549"/>
                  </a:lnTo>
                  <a:lnTo>
                    <a:pt x="1039863" y="1397"/>
                  </a:lnTo>
                  <a:lnTo>
                    <a:pt x="995095" y="0"/>
                  </a:lnTo>
                  <a:lnTo>
                    <a:pt x="950341" y="1397"/>
                  </a:lnTo>
                  <a:lnTo>
                    <a:pt x="906233" y="5549"/>
                  </a:lnTo>
                  <a:lnTo>
                    <a:pt x="862850" y="12369"/>
                  </a:lnTo>
                  <a:lnTo>
                    <a:pt x="820267" y="21780"/>
                  </a:lnTo>
                  <a:lnTo>
                    <a:pt x="778522" y="33718"/>
                  </a:lnTo>
                  <a:lnTo>
                    <a:pt x="737704" y="48107"/>
                  </a:lnTo>
                  <a:lnTo>
                    <a:pt x="697877" y="64871"/>
                  </a:lnTo>
                  <a:lnTo>
                    <a:pt x="659104" y="83934"/>
                  </a:lnTo>
                  <a:lnTo>
                    <a:pt x="621449" y="105219"/>
                  </a:lnTo>
                  <a:lnTo>
                    <a:pt x="584974" y="128663"/>
                  </a:lnTo>
                  <a:lnTo>
                    <a:pt x="549757" y="154178"/>
                  </a:lnTo>
                  <a:lnTo>
                    <a:pt x="515874" y="181686"/>
                  </a:lnTo>
                  <a:lnTo>
                    <a:pt x="483362" y="211137"/>
                  </a:lnTo>
                  <a:lnTo>
                    <a:pt x="452310" y="242430"/>
                  </a:lnTo>
                  <a:lnTo>
                    <a:pt x="422783" y="275501"/>
                  </a:lnTo>
                  <a:lnTo>
                    <a:pt x="394843" y="310273"/>
                  </a:lnTo>
                  <a:lnTo>
                    <a:pt x="368554" y="346671"/>
                  </a:lnTo>
                  <a:lnTo>
                    <a:pt x="343979" y="384632"/>
                  </a:lnTo>
                  <a:lnTo>
                    <a:pt x="321195" y="424065"/>
                  </a:lnTo>
                  <a:lnTo>
                    <a:pt x="300266" y="464908"/>
                  </a:lnTo>
                  <a:lnTo>
                    <a:pt x="281266" y="507085"/>
                  </a:lnTo>
                  <a:lnTo>
                    <a:pt x="264236" y="550506"/>
                  </a:lnTo>
                  <a:lnTo>
                    <a:pt x="249275" y="595122"/>
                  </a:lnTo>
                  <a:lnTo>
                    <a:pt x="236423" y="640829"/>
                  </a:lnTo>
                  <a:lnTo>
                    <a:pt x="225767" y="687578"/>
                  </a:lnTo>
                  <a:lnTo>
                    <a:pt x="218338" y="729653"/>
                  </a:lnTo>
                  <a:lnTo>
                    <a:pt x="201320" y="708761"/>
                  </a:lnTo>
                  <a:lnTo>
                    <a:pt x="163080" y="684060"/>
                  </a:lnTo>
                  <a:lnTo>
                    <a:pt x="122643" y="673684"/>
                  </a:lnTo>
                  <a:lnTo>
                    <a:pt x="83375" y="676567"/>
                  </a:lnTo>
                  <a:lnTo>
                    <a:pt x="48628" y="691667"/>
                  </a:lnTo>
                  <a:lnTo>
                    <a:pt x="21729" y="717880"/>
                  </a:lnTo>
                  <a:lnTo>
                    <a:pt x="6070" y="754176"/>
                  </a:lnTo>
                  <a:lnTo>
                    <a:pt x="0" y="808113"/>
                  </a:lnTo>
                  <a:lnTo>
                    <a:pt x="4114" y="861796"/>
                  </a:lnTo>
                  <a:lnTo>
                    <a:pt x="16764" y="913587"/>
                  </a:lnTo>
                  <a:lnTo>
                    <a:pt x="36271" y="961872"/>
                  </a:lnTo>
                  <a:lnTo>
                    <a:pt x="60960" y="1005014"/>
                  </a:lnTo>
                  <a:lnTo>
                    <a:pt x="89179" y="1041387"/>
                  </a:lnTo>
                  <a:lnTo>
                    <a:pt x="119253" y="1069390"/>
                  </a:lnTo>
                  <a:lnTo>
                    <a:pt x="178333" y="1093736"/>
                  </a:lnTo>
                  <a:lnTo>
                    <a:pt x="218008" y="1087335"/>
                  </a:lnTo>
                  <a:lnTo>
                    <a:pt x="226606" y="1082979"/>
                  </a:lnTo>
                  <a:lnTo>
                    <a:pt x="236423" y="1125994"/>
                  </a:lnTo>
                  <a:lnTo>
                    <a:pt x="249275" y="1171714"/>
                  </a:lnTo>
                  <a:lnTo>
                    <a:pt x="264236" y="1216329"/>
                  </a:lnTo>
                  <a:lnTo>
                    <a:pt x="281266" y="1259751"/>
                  </a:lnTo>
                  <a:lnTo>
                    <a:pt x="300266" y="1301927"/>
                  </a:lnTo>
                  <a:lnTo>
                    <a:pt x="321195" y="1342771"/>
                  </a:lnTo>
                  <a:lnTo>
                    <a:pt x="343979" y="1382204"/>
                  </a:lnTo>
                  <a:lnTo>
                    <a:pt x="368554" y="1420164"/>
                  </a:lnTo>
                  <a:lnTo>
                    <a:pt x="394843" y="1456575"/>
                  </a:lnTo>
                  <a:lnTo>
                    <a:pt x="422783" y="1491348"/>
                  </a:lnTo>
                  <a:lnTo>
                    <a:pt x="452310" y="1524419"/>
                  </a:lnTo>
                  <a:lnTo>
                    <a:pt x="483362" y="1555711"/>
                  </a:lnTo>
                  <a:lnTo>
                    <a:pt x="515874" y="1585150"/>
                  </a:lnTo>
                  <a:lnTo>
                    <a:pt x="549757" y="1612658"/>
                  </a:lnTo>
                  <a:lnTo>
                    <a:pt x="584974" y="1638173"/>
                  </a:lnTo>
                  <a:lnTo>
                    <a:pt x="621449" y="1661604"/>
                  </a:lnTo>
                  <a:lnTo>
                    <a:pt x="659104" y="1682889"/>
                  </a:lnTo>
                  <a:lnTo>
                    <a:pt x="697877" y="1701952"/>
                  </a:lnTo>
                  <a:lnTo>
                    <a:pt x="737704" y="1718716"/>
                  </a:lnTo>
                  <a:lnTo>
                    <a:pt x="778522" y="1733092"/>
                  </a:lnTo>
                  <a:lnTo>
                    <a:pt x="820267" y="1745030"/>
                  </a:lnTo>
                  <a:lnTo>
                    <a:pt x="862850" y="1754454"/>
                  </a:lnTo>
                  <a:lnTo>
                    <a:pt x="906233" y="1761261"/>
                  </a:lnTo>
                  <a:lnTo>
                    <a:pt x="950341" y="1765414"/>
                  </a:lnTo>
                  <a:lnTo>
                    <a:pt x="995095" y="1766811"/>
                  </a:lnTo>
                  <a:lnTo>
                    <a:pt x="1039863" y="1765414"/>
                  </a:lnTo>
                  <a:lnTo>
                    <a:pt x="1083983" y="1761261"/>
                  </a:lnTo>
                  <a:lnTo>
                    <a:pt x="1127366" y="1754454"/>
                  </a:lnTo>
                  <a:lnTo>
                    <a:pt x="1169962" y="1745030"/>
                  </a:lnTo>
                  <a:lnTo>
                    <a:pt x="1211707" y="1733092"/>
                  </a:lnTo>
                  <a:lnTo>
                    <a:pt x="1252524" y="1718716"/>
                  </a:lnTo>
                  <a:lnTo>
                    <a:pt x="1292364" y="1701952"/>
                  </a:lnTo>
                  <a:lnTo>
                    <a:pt x="1331137" y="1682889"/>
                  </a:lnTo>
                  <a:lnTo>
                    <a:pt x="1368793" y="1661604"/>
                  </a:lnTo>
                  <a:lnTo>
                    <a:pt x="1405267" y="1638173"/>
                  </a:lnTo>
                  <a:lnTo>
                    <a:pt x="1440472" y="1612658"/>
                  </a:lnTo>
                  <a:lnTo>
                    <a:pt x="1474368" y="1585150"/>
                  </a:lnTo>
                  <a:lnTo>
                    <a:pt x="1506867" y="1555711"/>
                  </a:lnTo>
                  <a:lnTo>
                    <a:pt x="1537919" y="1524419"/>
                  </a:lnTo>
                  <a:lnTo>
                    <a:pt x="1567446" y="1491348"/>
                  </a:lnTo>
                  <a:lnTo>
                    <a:pt x="1595386" y="1456575"/>
                  </a:lnTo>
                  <a:lnTo>
                    <a:pt x="1621675" y="1420164"/>
                  </a:lnTo>
                  <a:lnTo>
                    <a:pt x="1646237" y="1382204"/>
                  </a:lnTo>
                  <a:lnTo>
                    <a:pt x="1669021" y="1342771"/>
                  </a:lnTo>
                  <a:lnTo>
                    <a:pt x="1689950" y="1301927"/>
                  </a:lnTo>
                  <a:lnTo>
                    <a:pt x="1708950" y="1259751"/>
                  </a:lnTo>
                  <a:lnTo>
                    <a:pt x="1725968" y="1216329"/>
                  </a:lnTo>
                  <a:lnTo>
                    <a:pt x="1740941" y="1171714"/>
                  </a:lnTo>
                  <a:lnTo>
                    <a:pt x="1753781" y="1125994"/>
                  </a:lnTo>
                  <a:lnTo>
                    <a:pt x="1761426" y="1092454"/>
                  </a:lnTo>
                  <a:lnTo>
                    <a:pt x="1769414" y="1093736"/>
                  </a:lnTo>
                  <a:lnTo>
                    <a:pt x="1828495" y="1069390"/>
                  </a:lnTo>
                  <a:lnTo>
                    <a:pt x="1858568" y="1041387"/>
                  </a:lnTo>
                  <a:lnTo>
                    <a:pt x="1886788" y="1005014"/>
                  </a:lnTo>
                  <a:lnTo>
                    <a:pt x="1911489" y="961872"/>
                  </a:lnTo>
                  <a:lnTo>
                    <a:pt x="1930996" y="913587"/>
                  </a:lnTo>
                  <a:lnTo>
                    <a:pt x="1943658" y="861796"/>
                  </a:lnTo>
                  <a:lnTo>
                    <a:pt x="1947799" y="808113"/>
                  </a:lnTo>
                  <a:close/>
                </a:path>
              </a:pathLst>
            </a:custGeom>
            <a:solidFill>
              <a:srgbClr val="F7AA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118265" y="2617662"/>
              <a:ext cx="1757680" cy="2040889"/>
            </a:xfrm>
            <a:custGeom>
              <a:avLst/>
              <a:gdLst/>
              <a:ahLst/>
              <a:cxnLst/>
              <a:rect l="l" t="t" r="r" b="b"/>
              <a:pathLst>
                <a:path w="1757679" h="2040889">
                  <a:moveTo>
                    <a:pt x="908368" y="2040309"/>
                  </a:moveTo>
                  <a:lnTo>
                    <a:pt x="868735" y="2038254"/>
                  </a:lnTo>
                  <a:lnTo>
                    <a:pt x="822194" y="2031668"/>
                  </a:lnTo>
                  <a:lnTo>
                    <a:pt x="769781" y="2019922"/>
                  </a:lnTo>
                  <a:lnTo>
                    <a:pt x="712534" y="2002385"/>
                  </a:lnTo>
                  <a:lnTo>
                    <a:pt x="651488" y="1978425"/>
                  </a:lnTo>
                  <a:lnTo>
                    <a:pt x="587680" y="1947412"/>
                  </a:lnTo>
                  <a:lnTo>
                    <a:pt x="522147" y="1908717"/>
                  </a:lnTo>
                  <a:lnTo>
                    <a:pt x="489058" y="1886291"/>
                  </a:lnTo>
                  <a:lnTo>
                    <a:pt x="455926" y="1861707"/>
                  </a:lnTo>
                  <a:lnTo>
                    <a:pt x="422882" y="1834888"/>
                  </a:lnTo>
                  <a:lnTo>
                    <a:pt x="390054" y="1805754"/>
                  </a:lnTo>
                  <a:lnTo>
                    <a:pt x="357572" y="1774226"/>
                  </a:lnTo>
                  <a:lnTo>
                    <a:pt x="325566" y="1740225"/>
                  </a:lnTo>
                  <a:lnTo>
                    <a:pt x="294165" y="1703673"/>
                  </a:lnTo>
                  <a:lnTo>
                    <a:pt x="263499" y="1664491"/>
                  </a:lnTo>
                  <a:lnTo>
                    <a:pt x="233698" y="1622599"/>
                  </a:lnTo>
                  <a:lnTo>
                    <a:pt x="204890" y="1577920"/>
                  </a:lnTo>
                  <a:lnTo>
                    <a:pt x="177207" y="1530375"/>
                  </a:lnTo>
                  <a:lnTo>
                    <a:pt x="150777" y="1479883"/>
                  </a:lnTo>
                  <a:lnTo>
                    <a:pt x="125729" y="1426368"/>
                  </a:lnTo>
                  <a:lnTo>
                    <a:pt x="102194" y="1369749"/>
                  </a:lnTo>
                  <a:lnTo>
                    <a:pt x="80301" y="1309948"/>
                  </a:lnTo>
                  <a:lnTo>
                    <a:pt x="60179" y="1246887"/>
                  </a:lnTo>
                  <a:lnTo>
                    <a:pt x="41959" y="1180486"/>
                  </a:lnTo>
                  <a:lnTo>
                    <a:pt x="25769" y="1110666"/>
                  </a:lnTo>
                  <a:lnTo>
                    <a:pt x="11739" y="1037349"/>
                  </a:lnTo>
                  <a:lnTo>
                    <a:pt x="0" y="960456"/>
                  </a:lnTo>
                  <a:lnTo>
                    <a:pt x="1136" y="910530"/>
                  </a:lnTo>
                  <a:lnTo>
                    <a:pt x="4513" y="861316"/>
                  </a:lnTo>
                  <a:lnTo>
                    <a:pt x="10080" y="812872"/>
                  </a:lnTo>
                  <a:lnTo>
                    <a:pt x="17790" y="765256"/>
                  </a:lnTo>
                  <a:lnTo>
                    <a:pt x="27592" y="718523"/>
                  </a:lnTo>
                  <a:lnTo>
                    <a:pt x="39438" y="672732"/>
                  </a:lnTo>
                  <a:lnTo>
                    <a:pt x="53279" y="627939"/>
                  </a:lnTo>
                  <a:lnTo>
                    <a:pt x="69065" y="584203"/>
                  </a:lnTo>
                  <a:lnTo>
                    <a:pt x="86747" y="541579"/>
                  </a:lnTo>
                  <a:lnTo>
                    <a:pt x="106277" y="500126"/>
                  </a:lnTo>
                  <a:lnTo>
                    <a:pt x="127604" y="459900"/>
                  </a:lnTo>
                  <a:lnTo>
                    <a:pt x="150681" y="420959"/>
                  </a:lnTo>
                  <a:lnTo>
                    <a:pt x="175457" y="383359"/>
                  </a:lnTo>
                  <a:lnTo>
                    <a:pt x="201884" y="347159"/>
                  </a:lnTo>
                  <a:lnTo>
                    <a:pt x="229912" y="312415"/>
                  </a:lnTo>
                  <a:lnTo>
                    <a:pt x="259493" y="279184"/>
                  </a:lnTo>
                  <a:lnTo>
                    <a:pt x="290577" y="247524"/>
                  </a:lnTo>
                  <a:lnTo>
                    <a:pt x="323116" y="217492"/>
                  </a:lnTo>
                  <a:lnTo>
                    <a:pt x="357059" y="189145"/>
                  </a:lnTo>
                  <a:lnTo>
                    <a:pt x="392358" y="162540"/>
                  </a:lnTo>
                  <a:lnTo>
                    <a:pt x="428964" y="137735"/>
                  </a:lnTo>
                  <a:lnTo>
                    <a:pt x="466828" y="114786"/>
                  </a:lnTo>
                  <a:lnTo>
                    <a:pt x="505901" y="93751"/>
                  </a:lnTo>
                  <a:lnTo>
                    <a:pt x="546132" y="74687"/>
                  </a:lnTo>
                  <a:lnTo>
                    <a:pt x="587474" y="57652"/>
                  </a:lnTo>
                  <a:lnTo>
                    <a:pt x="629878" y="42702"/>
                  </a:lnTo>
                  <a:lnTo>
                    <a:pt x="673293" y="29894"/>
                  </a:lnTo>
                  <a:lnTo>
                    <a:pt x="717671" y="19287"/>
                  </a:lnTo>
                  <a:lnTo>
                    <a:pt x="762963" y="10936"/>
                  </a:lnTo>
                  <a:lnTo>
                    <a:pt x="809120" y="4900"/>
                  </a:lnTo>
                  <a:lnTo>
                    <a:pt x="856092" y="1236"/>
                  </a:lnTo>
                  <a:lnTo>
                    <a:pt x="903831" y="0"/>
                  </a:lnTo>
                  <a:lnTo>
                    <a:pt x="951606" y="1250"/>
                  </a:lnTo>
                  <a:lnTo>
                    <a:pt x="998443" y="4967"/>
                  </a:lnTo>
                  <a:lnTo>
                    <a:pt x="1044298" y="11096"/>
                  </a:lnTo>
                  <a:lnTo>
                    <a:pt x="1089130" y="19584"/>
                  </a:lnTo>
                  <a:lnTo>
                    <a:pt x="1132896" y="30380"/>
                  </a:lnTo>
                  <a:lnTo>
                    <a:pt x="1175553" y="43428"/>
                  </a:lnTo>
                  <a:lnTo>
                    <a:pt x="1217058" y="58677"/>
                  </a:lnTo>
                  <a:lnTo>
                    <a:pt x="1257369" y="76073"/>
                  </a:lnTo>
                  <a:lnTo>
                    <a:pt x="1296444" y="95564"/>
                  </a:lnTo>
                  <a:lnTo>
                    <a:pt x="1334240" y="117095"/>
                  </a:lnTo>
                  <a:lnTo>
                    <a:pt x="1370714" y="140614"/>
                  </a:lnTo>
                  <a:lnTo>
                    <a:pt x="1405824" y="166067"/>
                  </a:lnTo>
                  <a:lnTo>
                    <a:pt x="1439527" y="193403"/>
                  </a:lnTo>
                  <a:lnTo>
                    <a:pt x="1471781" y="222566"/>
                  </a:lnTo>
                  <a:lnTo>
                    <a:pt x="1502543" y="253506"/>
                  </a:lnTo>
                  <a:lnTo>
                    <a:pt x="1531770" y="286167"/>
                  </a:lnTo>
                  <a:lnTo>
                    <a:pt x="1559420" y="320498"/>
                  </a:lnTo>
                  <a:lnTo>
                    <a:pt x="1585451" y="356445"/>
                  </a:lnTo>
                  <a:lnTo>
                    <a:pt x="1609819" y="393955"/>
                  </a:lnTo>
                  <a:lnTo>
                    <a:pt x="1632483" y="432975"/>
                  </a:lnTo>
                  <a:lnTo>
                    <a:pt x="1653399" y="473451"/>
                  </a:lnTo>
                  <a:lnTo>
                    <a:pt x="1672525" y="515331"/>
                  </a:lnTo>
                  <a:lnTo>
                    <a:pt x="1689818" y="558562"/>
                  </a:lnTo>
                  <a:lnTo>
                    <a:pt x="1705237" y="603090"/>
                  </a:lnTo>
                  <a:lnTo>
                    <a:pt x="1718738" y="648863"/>
                  </a:lnTo>
                  <a:lnTo>
                    <a:pt x="1730278" y="695826"/>
                  </a:lnTo>
                  <a:lnTo>
                    <a:pt x="1739816" y="743928"/>
                  </a:lnTo>
                  <a:lnTo>
                    <a:pt x="1747308" y="793115"/>
                  </a:lnTo>
                  <a:lnTo>
                    <a:pt x="1752713" y="843334"/>
                  </a:lnTo>
                  <a:lnTo>
                    <a:pt x="1755986" y="894531"/>
                  </a:lnTo>
                  <a:lnTo>
                    <a:pt x="1757087" y="946655"/>
                  </a:lnTo>
                  <a:lnTo>
                    <a:pt x="1747700" y="1030175"/>
                  </a:lnTo>
                  <a:lnTo>
                    <a:pt x="1736051" y="1109400"/>
                  </a:lnTo>
                  <a:lnTo>
                    <a:pt x="1722266" y="1184440"/>
                  </a:lnTo>
                  <a:lnTo>
                    <a:pt x="1706467" y="1255407"/>
                  </a:lnTo>
                  <a:lnTo>
                    <a:pt x="1688777" y="1322410"/>
                  </a:lnTo>
                  <a:lnTo>
                    <a:pt x="1669321" y="1385562"/>
                  </a:lnTo>
                  <a:lnTo>
                    <a:pt x="1648221" y="1444973"/>
                  </a:lnTo>
                  <a:lnTo>
                    <a:pt x="1625601" y="1500753"/>
                  </a:lnTo>
                  <a:lnTo>
                    <a:pt x="1601585" y="1553015"/>
                  </a:lnTo>
                  <a:lnTo>
                    <a:pt x="1576296" y="1601868"/>
                  </a:lnTo>
                  <a:lnTo>
                    <a:pt x="1549857" y="1647424"/>
                  </a:lnTo>
                  <a:lnTo>
                    <a:pt x="1522391" y="1689794"/>
                  </a:lnTo>
                  <a:lnTo>
                    <a:pt x="1494023" y="1729088"/>
                  </a:lnTo>
                  <a:lnTo>
                    <a:pt x="1464876" y="1765418"/>
                  </a:lnTo>
                  <a:lnTo>
                    <a:pt x="1435072" y="1798894"/>
                  </a:lnTo>
                  <a:lnTo>
                    <a:pt x="1404736" y="1829628"/>
                  </a:lnTo>
                  <a:lnTo>
                    <a:pt x="1373992" y="1857730"/>
                  </a:lnTo>
                  <a:lnTo>
                    <a:pt x="1342961" y="1883311"/>
                  </a:lnTo>
                  <a:lnTo>
                    <a:pt x="1311769" y="1906482"/>
                  </a:lnTo>
                  <a:lnTo>
                    <a:pt x="1249391" y="1946039"/>
                  </a:lnTo>
                  <a:lnTo>
                    <a:pt x="1187846" y="1977288"/>
                  </a:lnTo>
                  <a:lnTo>
                    <a:pt x="1128122" y="2001117"/>
                  </a:lnTo>
                  <a:lnTo>
                    <a:pt x="1071206" y="2018412"/>
                  </a:lnTo>
                  <a:lnTo>
                    <a:pt x="1018085" y="2030061"/>
                  </a:lnTo>
                  <a:lnTo>
                    <a:pt x="969747" y="2036952"/>
                  </a:lnTo>
                  <a:lnTo>
                    <a:pt x="927180" y="2039973"/>
                  </a:lnTo>
                  <a:lnTo>
                    <a:pt x="908368" y="2040309"/>
                  </a:lnTo>
                  <a:close/>
                </a:path>
              </a:pathLst>
            </a:custGeom>
            <a:solidFill>
              <a:srgbClr val="341F1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275661" y="4677917"/>
              <a:ext cx="1487170" cy="802005"/>
            </a:xfrm>
            <a:custGeom>
              <a:avLst/>
              <a:gdLst/>
              <a:ahLst/>
              <a:cxnLst/>
              <a:rect l="l" t="t" r="r" b="b"/>
              <a:pathLst>
                <a:path w="1487170" h="802004">
                  <a:moveTo>
                    <a:pt x="428993" y="185381"/>
                  </a:moveTo>
                  <a:lnTo>
                    <a:pt x="379806" y="193255"/>
                  </a:lnTo>
                  <a:lnTo>
                    <a:pt x="333667" y="207162"/>
                  </a:lnTo>
                  <a:lnTo>
                    <a:pt x="290461" y="226441"/>
                  </a:lnTo>
                  <a:lnTo>
                    <a:pt x="250101" y="250456"/>
                  </a:lnTo>
                  <a:lnTo>
                    <a:pt x="212496" y="278574"/>
                  </a:lnTo>
                  <a:lnTo>
                    <a:pt x="177571" y="310146"/>
                  </a:lnTo>
                  <a:lnTo>
                    <a:pt x="145199" y="344525"/>
                  </a:lnTo>
                  <a:lnTo>
                    <a:pt x="115328" y="381063"/>
                  </a:lnTo>
                  <a:lnTo>
                    <a:pt x="87845" y="419125"/>
                  </a:lnTo>
                  <a:lnTo>
                    <a:pt x="62649" y="458063"/>
                  </a:lnTo>
                  <a:lnTo>
                    <a:pt x="39674" y="497243"/>
                  </a:lnTo>
                  <a:lnTo>
                    <a:pt x="18821" y="536016"/>
                  </a:lnTo>
                  <a:lnTo>
                    <a:pt x="0" y="573722"/>
                  </a:lnTo>
                  <a:lnTo>
                    <a:pt x="16751" y="612355"/>
                  </a:lnTo>
                  <a:lnTo>
                    <a:pt x="46037" y="651294"/>
                  </a:lnTo>
                  <a:lnTo>
                    <a:pt x="84416" y="689140"/>
                  </a:lnTo>
                  <a:lnTo>
                    <a:pt x="128473" y="724484"/>
                  </a:lnTo>
                  <a:lnTo>
                    <a:pt x="174790" y="755942"/>
                  </a:lnTo>
                  <a:lnTo>
                    <a:pt x="219951" y="782091"/>
                  </a:lnTo>
                  <a:lnTo>
                    <a:pt x="260527" y="801547"/>
                  </a:lnTo>
                  <a:lnTo>
                    <a:pt x="271602" y="775220"/>
                  </a:lnTo>
                  <a:lnTo>
                    <a:pt x="293382" y="718502"/>
                  </a:lnTo>
                  <a:lnTo>
                    <a:pt x="315569" y="652056"/>
                  </a:lnTo>
                  <a:lnTo>
                    <a:pt x="327139" y="613575"/>
                  </a:lnTo>
                  <a:lnTo>
                    <a:pt x="339191" y="570712"/>
                  </a:lnTo>
                  <a:lnTo>
                    <a:pt x="351866" y="522833"/>
                  </a:lnTo>
                  <a:lnTo>
                    <a:pt x="365277" y="469277"/>
                  </a:lnTo>
                  <a:lnTo>
                    <a:pt x="379564" y="409397"/>
                  </a:lnTo>
                  <a:lnTo>
                    <a:pt x="394868" y="342557"/>
                  </a:lnTo>
                  <a:lnTo>
                    <a:pt x="411289" y="268109"/>
                  </a:lnTo>
                  <a:lnTo>
                    <a:pt x="428993" y="185381"/>
                  </a:lnTo>
                  <a:close/>
                </a:path>
                <a:path w="1487170" h="802004">
                  <a:moveTo>
                    <a:pt x="1486903" y="389483"/>
                  </a:moveTo>
                  <a:lnTo>
                    <a:pt x="1337360" y="0"/>
                  </a:lnTo>
                  <a:lnTo>
                    <a:pt x="1308900" y="14693"/>
                  </a:lnTo>
                  <a:lnTo>
                    <a:pt x="1238377" y="55321"/>
                  </a:lnTo>
                  <a:lnTo>
                    <a:pt x="1148080" y="116738"/>
                  </a:lnTo>
                  <a:lnTo>
                    <a:pt x="1060284" y="193802"/>
                  </a:lnTo>
                  <a:lnTo>
                    <a:pt x="1112405" y="422643"/>
                  </a:lnTo>
                  <a:lnTo>
                    <a:pt x="1162291" y="608495"/>
                  </a:lnTo>
                  <a:lnTo>
                    <a:pt x="1199718" y="733259"/>
                  </a:lnTo>
                  <a:lnTo>
                    <a:pt x="1214462" y="778865"/>
                  </a:lnTo>
                  <a:lnTo>
                    <a:pt x="1486903" y="389483"/>
                  </a:lnTo>
                  <a:close/>
                </a:path>
              </a:pathLst>
            </a:custGeom>
            <a:solidFill>
              <a:srgbClr val="41A2A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58775" y="1221921"/>
            <a:ext cx="7000240" cy="11817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899535" algn="l"/>
                <a:tab pos="5431155" algn="l"/>
              </a:tabLst>
            </a:pPr>
            <a:r>
              <a:rPr dirty="0" sz="7550" spc="2075"/>
              <a:t>W</a:t>
            </a:r>
            <a:r>
              <a:rPr dirty="0" sz="7550" spc="894"/>
              <a:t>H</a:t>
            </a:r>
            <a:r>
              <a:rPr dirty="0" sz="7550" spc="1495"/>
              <a:t>A</a:t>
            </a:r>
            <a:r>
              <a:rPr dirty="0" sz="7550" spc="-375"/>
              <a:t>T</a:t>
            </a:r>
            <a:r>
              <a:rPr dirty="0" sz="7550"/>
              <a:t>	</a:t>
            </a:r>
            <a:r>
              <a:rPr dirty="0" sz="7550" spc="1435"/>
              <a:t>I</a:t>
            </a:r>
            <a:r>
              <a:rPr dirty="0" sz="7550" spc="-365"/>
              <a:t>S</a:t>
            </a:r>
            <a:r>
              <a:rPr dirty="0" sz="7550"/>
              <a:t>	</a:t>
            </a:r>
            <a:r>
              <a:rPr dirty="0" sz="7550" spc="1435"/>
              <a:t>I</a:t>
            </a:r>
            <a:r>
              <a:rPr dirty="0" sz="7550" spc="500"/>
              <a:t>T</a:t>
            </a:r>
            <a:r>
              <a:rPr dirty="0" sz="7550" spc="-1025"/>
              <a:t>?</a:t>
            </a:r>
            <a:endParaRPr sz="7550"/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384" y="2636644"/>
            <a:ext cx="120051" cy="12005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6384" y="3764497"/>
            <a:ext cx="120051" cy="12005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384" y="4516399"/>
            <a:ext cx="120051" cy="12005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42101" y="2458715"/>
            <a:ext cx="6356350" cy="306768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marR="739775">
              <a:lnSpc>
                <a:spcPts val="2960"/>
              </a:lnSpc>
              <a:spcBef>
                <a:spcPts val="425"/>
              </a:spcBef>
            </a:pPr>
            <a:r>
              <a:rPr dirty="0" sz="2700" spc="305">
                <a:solidFill>
                  <a:srgbClr val="EFF1F4"/>
                </a:solidFill>
                <a:latin typeface="Courier New"/>
                <a:cs typeface="Courier New"/>
              </a:rPr>
              <a:t>Th</a:t>
            </a:r>
            <a:r>
              <a:rPr dirty="0" sz="2700" spc="-5">
                <a:solidFill>
                  <a:srgbClr val="EFF1F4"/>
                </a:solidFill>
                <a:latin typeface="Courier New"/>
                <a:cs typeface="Courier New"/>
              </a:rPr>
              <a:t>e</a:t>
            </a:r>
            <a:r>
              <a:rPr dirty="0" sz="2700" spc="620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305">
                <a:solidFill>
                  <a:srgbClr val="EFF1F4"/>
                </a:solidFill>
                <a:latin typeface="Courier New"/>
                <a:cs typeface="Courier New"/>
              </a:rPr>
              <a:t>DO</a:t>
            </a:r>
            <a:r>
              <a:rPr dirty="0" sz="2700" spc="-5">
                <a:solidFill>
                  <a:srgbClr val="EFF1F4"/>
                </a:solidFill>
                <a:latin typeface="Courier New"/>
                <a:cs typeface="Courier New"/>
              </a:rPr>
              <a:t>M</a:t>
            </a:r>
            <a:r>
              <a:rPr dirty="0" sz="2700" spc="620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305">
                <a:solidFill>
                  <a:srgbClr val="EFF1F4"/>
                </a:solidFill>
                <a:latin typeface="Courier New"/>
                <a:cs typeface="Courier New"/>
              </a:rPr>
              <a:t>i</a:t>
            </a:r>
            <a:r>
              <a:rPr dirty="0" sz="2700" spc="-5">
                <a:solidFill>
                  <a:srgbClr val="EFF1F4"/>
                </a:solidFill>
                <a:latin typeface="Courier New"/>
                <a:cs typeface="Courier New"/>
              </a:rPr>
              <a:t>s</a:t>
            </a:r>
            <a:r>
              <a:rPr dirty="0" sz="2700" spc="620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-5">
                <a:solidFill>
                  <a:srgbClr val="EFF1F4"/>
                </a:solidFill>
                <a:latin typeface="Courier New"/>
                <a:cs typeface="Courier New"/>
              </a:rPr>
              <a:t>a</a:t>
            </a:r>
            <a:r>
              <a:rPr dirty="0" sz="2700" spc="620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305">
                <a:solidFill>
                  <a:srgbClr val="EFF1F4"/>
                </a:solidFill>
                <a:latin typeface="Courier New"/>
                <a:cs typeface="Courier New"/>
              </a:rPr>
              <a:t>Jav</a:t>
            </a:r>
            <a:r>
              <a:rPr dirty="0" sz="2700" spc="-5">
                <a:solidFill>
                  <a:srgbClr val="EFF1F4"/>
                </a:solidFill>
                <a:latin typeface="Courier New"/>
                <a:cs typeface="Courier New"/>
              </a:rPr>
              <a:t>a</a:t>
            </a:r>
            <a:r>
              <a:rPr dirty="0" sz="2700" spc="-1310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305">
                <a:solidFill>
                  <a:srgbClr val="EFF1F4"/>
                </a:solidFill>
                <a:latin typeface="Courier New"/>
                <a:cs typeface="Courier New"/>
              </a:rPr>
              <a:t>Scrip</a:t>
            </a:r>
            <a:r>
              <a:rPr dirty="0" sz="2700" spc="-5">
                <a:solidFill>
                  <a:srgbClr val="EFF1F4"/>
                </a:solidFill>
                <a:latin typeface="Courier New"/>
                <a:cs typeface="Courier New"/>
              </a:rPr>
              <a:t>t  </a:t>
            </a:r>
            <a:r>
              <a:rPr dirty="0" sz="2700" spc="280">
                <a:solidFill>
                  <a:srgbClr val="EFF1F4"/>
                </a:solidFill>
                <a:latin typeface="Courier New"/>
                <a:cs typeface="Courier New"/>
              </a:rPr>
              <a:t>representation</a:t>
            </a:r>
            <a:r>
              <a:rPr dirty="0" sz="2700" spc="610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150">
                <a:solidFill>
                  <a:srgbClr val="EFF1F4"/>
                </a:solidFill>
                <a:latin typeface="Courier New"/>
                <a:cs typeface="Courier New"/>
              </a:rPr>
              <a:t>of</a:t>
            </a:r>
            <a:r>
              <a:rPr dirty="0" sz="2700" spc="615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-5">
                <a:solidFill>
                  <a:srgbClr val="EFF1F4"/>
                </a:solidFill>
                <a:latin typeface="Courier New"/>
                <a:cs typeface="Courier New"/>
              </a:rPr>
              <a:t>a</a:t>
            </a:r>
            <a:endParaRPr sz="2700">
              <a:latin typeface="Courier New"/>
              <a:cs typeface="Courier New"/>
            </a:endParaRPr>
          </a:p>
          <a:p>
            <a:pPr marL="12700">
              <a:lnSpc>
                <a:spcPts val="2770"/>
              </a:lnSpc>
            </a:pPr>
            <a:r>
              <a:rPr dirty="0" sz="2700" spc="265">
                <a:solidFill>
                  <a:srgbClr val="EFF1F4"/>
                </a:solidFill>
                <a:latin typeface="Courier New"/>
                <a:cs typeface="Courier New"/>
              </a:rPr>
              <a:t>webpage.</a:t>
            </a:r>
            <a:endParaRPr sz="2700">
              <a:latin typeface="Courier New"/>
              <a:cs typeface="Courier New"/>
            </a:endParaRPr>
          </a:p>
          <a:p>
            <a:pPr marL="12700" marR="5080">
              <a:lnSpc>
                <a:spcPts val="2960"/>
              </a:lnSpc>
              <a:spcBef>
                <a:spcPts val="190"/>
              </a:spcBef>
            </a:pPr>
            <a:r>
              <a:rPr dirty="0" sz="2700" spc="305">
                <a:solidFill>
                  <a:srgbClr val="EFF1F4"/>
                </a:solidFill>
                <a:latin typeface="Courier New"/>
                <a:cs typeface="Courier New"/>
              </a:rPr>
              <a:t>It</a:t>
            </a:r>
            <a:r>
              <a:rPr dirty="0" sz="2700" spc="-5">
                <a:solidFill>
                  <a:srgbClr val="EFF1F4"/>
                </a:solidFill>
                <a:latin typeface="Courier New"/>
                <a:cs typeface="Courier New"/>
              </a:rPr>
              <a:t>'</a:t>
            </a:r>
            <a:r>
              <a:rPr dirty="0" sz="2700" spc="-1310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-5">
                <a:solidFill>
                  <a:srgbClr val="EFF1F4"/>
                </a:solidFill>
                <a:latin typeface="Courier New"/>
                <a:cs typeface="Courier New"/>
              </a:rPr>
              <a:t>s</a:t>
            </a:r>
            <a:r>
              <a:rPr dirty="0" sz="2700" spc="620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305">
                <a:solidFill>
                  <a:srgbClr val="EFF1F4"/>
                </a:solidFill>
                <a:latin typeface="Courier New"/>
                <a:cs typeface="Courier New"/>
              </a:rPr>
              <a:t>you</a:t>
            </a:r>
            <a:r>
              <a:rPr dirty="0" sz="2700" spc="-5">
                <a:solidFill>
                  <a:srgbClr val="EFF1F4"/>
                </a:solidFill>
                <a:latin typeface="Courier New"/>
                <a:cs typeface="Courier New"/>
              </a:rPr>
              <a:t>r</a:t>
            </a:r>
            <a:r>
              <a:rPr dirty="0" sz="2700" spc="620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305">
                <a:solidFill>
                  <a:srgbClr val="EFF1F4"/>
                </a:solidFill>
                <a:latin typeface="Courier New"/>
                <a:cs typeface="Courier New"/>
              </a:rPr>
              <a:t>J</a:t>
            </a:r>
            <a:r>
              <a:rPr dirty="0" sz="2700" spc="-5">
                <a:solidFill>
                  <a:srgbClr val="EFF1F4"/>
                </a:solidFill>
                <a:latin typeface="Courier New"/>
                <a:cs typeface="Courier New"/>
              </a:rPr>
              <a:t>S</a:t>
            </a:r>
            <a:r>
              <a:rPr dirty="0" sz="2700" spc="620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-5">
                <a:solidFill>
                  <a:srgbClr val="EFF1F4"/>
                </a:solidFill>
                <a:latin typeface="Courier New"/>
                <a:cs typeface="Courier New"/>
              </a:rPr>
              <a:t>"</a:t>
            </a:r>
            <a:r>
              <a:rPr dirty="0" sz="2700" spc="-1310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305">
                <a:solidFill>
                  <a:srgbClr val="EFF1F4"/>
                </a:solidFill>
                <a:latin typeface="Courier New"/>
                <a:cs typeface="Courier New"/>
              </a:rPr>
              <a:t>window</a:t>
            </a:r>
            <a:r>
              <a:rPr dirty="0" sz="2700" spc="-5">
                <a:solidFill>
                  <a:srgbClr val="EFF1F4"/>
                </a:solidFill>
                <a:latin typeface="Courier New"/>
                <a:cs typeface="Courier New"/>
              </a:rPr>
              <a:t>"</a:t>
            </a:r>
            <a:r>
              <a:rPr dirty="0" sz="2700" spc="620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305">
                <a:solidFill>
                  <a:srgbClr val="EFF1F4"/>
                </a:solidFill>
                <a:latin typeface="Courier New"/>
                <a:cs typeface="Courier New"/>
              </a:rPr>
              <a:t>int</a:t>
            </a:r>
            <a:r>
              <a:rPr dirty="0" sz="2700" spc="-5">
                <a:solidFill>
                  <a:srgbClr val="EFF1F4"/>
                </a:solidFill>
                <a:latin typeface="Courier New"/>
                <a:cs typeface="Courier New"/>
              </a:rPr>
              <a:t>o  </a:t>
            </a:r>
            <a:r>
              <a:rPr dirty="0" sz="2700" spc="200">
                <a:solidFill>
                  <a:srgbClr val="EFF1F4"/>
                </a:solidFill>
                <a:latin typeface="Courier New"/>
                <a:cs typeface="Courier New"/>
              </a:rPr>
              <a:t>the</a:t>
            </a:r>
            <a:r>
              <a:rPr dirty="0" sz="2700" spc="610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265">
                <a:solidFill>
                  <a:srgbClr val="EFF1F4"/>
                </a:solidFill>
                <a:latin typeface="Courier New"/>
                <a:cs typeface="Courier New"/>
              </a:rPr>
              <a:t>contents</a:t>
            </a:r>
            <a:r>
              <a:rPr dirty="0" sz="2700" spc="610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150">
                <a:solidFill>
                  <a:srgbClr val="EFF1F4"/>
                </a:solidFill>
                <a:latin typeface="Courier New"/>
                <a:cs typeface="Courier New"/>
              </a:rPr>
              <a:t>of</a:t>
            </a:r>
            <a:r>
              <a:rPr dirty="0" sz="2700" spc="610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-5">
                <a:solidFill>
                  <a:srgbClr val="EFF1F4"/>
                </a:solidFill>
                <a:latin typeface="Courier New"/>
                <a:cs typeface="Courier New"/>
              </a:rPr>
              <a:t>a</a:t>
            </a:r>
            <a:r>
              <a:rPr dirty="0" sz="2700" spc="610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260">
                <a:solidFill>
                  <a:srgbClr val="EFF1F4"/>
                </a:solidFill>
                <a:latin typeface="Courier New"/>
                <a:cs typeface="Courier New"/>
              </a:rPr>
              <a:t>webpage </a:t>
            </a:r>
            <a:r>
              <a:rPr dirty="0" sz="2700" spc="265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305">
                <a:solidFill>
                  <a:srgbClr val="EFF1F4"/>
                </a:solidFill>
                <a:latin typeface="Courier New"/>
                <a:cs typeface="Courier New"/>
              </a:rPr>
              <a:t>It</a:t>
            </a:r>
            <a:r>
              <a:rPr dirty="0" sz="2700" spc="-5">
                <a:solidFill>
                  <a:srgbClr val="EFF1F4"/>
                </a:solidFill>
                <a:latin typeface="Courier New"/>
                <a:cs typeface="Courier New"/>
              </a:rPr>
              <a:t>'</a:t>
            </a:r>
            <a:r>
              <a:rPr dirty="0" sz="2700" spc="-1310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-5">
                <a:solidFill>
                  <a:srgbClr val="EFF1F4"/>
                </a:solidFill>
                <a:latin typeface="Courier New"/>
                <a:cs typeface="Courier New"/>
              </a:rPr>
              <a:t>s</a:t>
            </a:r>
            <a:r>
              <a:rPr dirty="0" sz="2700" spc="620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305">
                <a:solidFill>
                  <a:srgbClr val="EFF1F4"/>
                </a:solidFill>
                <a:latin typeface="Courier New"/>
                <a:cs typeface="Courier New"/>
              </a:rPr>
              <a:t>jus</a:t>
            </a:r>
            <a:r>
              <a:rPr dirty="0" sz="2700" spc="-5">
                <a:solidFill>
                  <a:srgbClr val="EFF1F4"/>
                </a:solidFill>
                <a:latin typeface="Courier New"/>
                <a:cs typeface="Courier New"/>
              </a:rPr>
              <a:t>t</a:t>
            </a:r>
            <a:r>
              <a:rPr dirty="0" sz="2700" spc="620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-5">
                <a:solidFill>
                  <a:srgbClr val="EFF1F4"/>
                </a:solidFill>
                <a:latin typeface="Courier New"/>
                <a:cs typeface="Courier New"/>
              </a:rPr>
              <a:t>a</a:t>
            </a:r>
            <a:r>
              <a:rPr dirty="0" sz="2700" spc="620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305">
                <a:solidFill>
                  <a:srgbClr val="EFF1F4"/>
                </a:solidFill>
                <a:latin typeface="Courier New"/>
                <a:cs typeface="Courier New"/>
              </a:rPr>
              <a:t>bunc</a:t>
            </a:r>
            <a:r>
              <a:rPr dirty="0" sz="2700" spc="-5">
                <a:solidFill>
                  <a:srgbClr val="EFF1F4"/>
                </a:solidFill>
                <a:latin typeface="Courier New"/>
                <a:cs typeface="Courier New"/>
              </a:rPr>
              <a:t>h</a:t>
            </a:r>
            <a:r>
              <a:rPr dirty="0" sz="2700" spc="620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305">
                <a:solidFill>
                  <a:srgbClr val="EFF1F4"/>
                </a:solidFill>
                <a:latin typeface="Courier New"/>
                <a:cs typeface="Courier New"/>
              </a:rPr>
              <a:t>o</a:t>
            </a:r>
            <a:r>
              <a:rPr dirty="0" sz="2700" spc="-5">
                <a:solidFill>
                  <a:srgbClr val="EFF1F4"/>
                </a:solidFill>
                <a:latin typeface="Courier New"/>
                <a:cs typeface="Courier New"/>
              </a:rPr>
              <a:t>f</a:t>
            </a:r>
            <a:endParaRPr sz="2700">
              <a:latin typeface="Courier New"/>
              <a:cs typeface="Courier New"/>
            </a:endParaRPr>
          </a:p>
          <a:p>
            <a:pPr marL="12700" marR="1229995">
              <a:lnSpc>
                <a:spcPts val="2960"/>
              </a:lnSpc>
            </a:pPr>
            <a:r>
              <a:rPr dirty="0" sz="2700" spc="260">
                <a:solidFill>
                  <a:srgbClr val="EFF1F4"/>
                </a:solidFill>
                <a:latin typeface="Courier New"/>
                <a:cs typeface="Courier New"/>
              </a:rPr>
              <a:t>objects</a:t>
            </a:r>
            <a:r>
              <a:rPr dirty="0" sz="2700" spc="605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225">
                <a:solidFill>
                  <a:srgbClr val="EFF1F4"/>
                </a:solidFill>
                <a:latin typeface="Courier New"/>
                <a:cs typeface="Courier New"/>
              </a:rPr>
              <a:t>that</a:t>
            </a:r>
            <a:r>
              <a:rPr dirty="0" sz="2700" spc="605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200">
                <a:solidFill>
                  <a:srgbClr val="EFF1F4"/>
                </a:solidFill>
                <a:latin typeface="Courier New"/>
                <a:cs typeface="Courier New"/>
              </a:rPr>
              <a:t>you</a:t>
            </a:r>
            <a:r>
              <a:rPr dirty="0" sz="2700" spc="610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200">
                <a:solidFill>
                  <a:srgbClr val="EFF1F4"/>
                </a:solidFill>
                <a:latin typeface="Courier New"/>
                <a:cs typeface="Courier New"/>
              </a:rPr>
              <a:t>can </a:t>
            </a:r>
            <a:r>
              <a:rPr dirty="0" sz="2700" spc="204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265">
                <a:solidFill>
                  <a:srgbClr val="EFF1F4"/>
                </a:solidFill>
                <a:latin typeface="Courier New"/>
                <a:cs typeface="Courier New"/>
              </a:rPr>
              <a:t>interact</a:t>
            </a:r>
            <a:r>
              <a:rPr dirty="0" sz="2700" spc="605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225">
                <a:solidFill>
                  <a:srgbClr val="EFF1F4"/>
                </a:solidFill>
                <a:latin typeface="Courier New"/>
                <a:cs typeface="Courier New"/>
              </a:rPr>
              <a:t>with</a:t>
            </a:r>
            <a:r>
              <a:rPr dirty="0" sz="2700" spc="605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200">
                <a:solidFill>
                  <a:srgbClr val="EFF1F4"/>
                </a:solidFill>
                <a:latin typeface="Courier New"/>
                <a:cs typeface="Courier New"/>
              </a:rPr>
              <a:t>via</a:t>
            </a:r>
            <a:r>
              <a:rPr dirty="0" sz="2700" spc="605">
                <a:solidFill>
                  <a:srgbClr val="EFF1F4"/>
                </a:solidFill>
                <a:latin typeface="Courier New"/>
                <a:cs typeface="Courier New"/>
              </a:rPr>
              <a:t> </a:t>
            </a:r>
            <a:r>
              <a:rPr dirty="0" sz="2700" spc="200">
                <a:solidFill>
                  <a:srgbClr val="EFF1F4"/>
                </a:solidFill>
                <a:latin typeface="Courier New"/>
                <a:cs typeface="Courier New"/>
              </a:rPr>
              <a:t>JS.</a:t>
            </a:r>
            <a:endParaRPr sz="2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2022-09-06T10:11:38Z</dcterms:created>
  <dcterms:modified xsi:type="dcterms:W3CDTF">2022-09-06T10:11:38Z</dcterms:modified>
</cp:coreProperties>
</file>